
<file path=[Content_Types].xml><?xml version="1.0" encoding="utf-8"?>
<Types xmlns="http://schemas.openxmlformats.org/package/2006/content-types">
  <Default Extension="emf" ContentType="image/x-emf"/>
  <Default Extension="jpeg" ContentType="image/jpeg"/>
  <Default Extension="JPG" ContentType="image/jpeg"/>
  <Default Extension="pdf" ContentType="application/pd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ink/ink1.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Lst>
  <p:notesMasterIdLst>
    <p:notesMasterId r:id="rId27"/>
  </p:notesMasterIdLst>
  <p:handoutMasterIdLst>
    <p:handoutMasterId r:id="rId28"/>
  </p:handoutMasterIdLst>
  <p:sldIdLst>
    <p:sldId id="2986" r:id="rId5"/>
    <p:sldId id="3013" r:id="rId6"/>
    <p:sldId id="3003" r:id="rId7"/>
    <p:sldId id="3010" r:id="rId8"/>
    <p:sldId id="350" r:id="rId9"/>
    <p:sldId id="2993" r:id="rId10"/>
    <p:sldId id="2995" r:id="rId11"/>
    <p:sldId id="3015" r:id="rId12"/>
    <p:sldId id="398" r:id="rId13"/>
    <p:sldId id="355" r:id="rId14"/>
    <p:sldId id="3020" r:id="rId15"/>
    <p:sldId id="303" r:id="rId16"/>
    <p:sldId id="3019" r:id="rId17"/>
    <p:sldId id="300" r:id="rId18"/>
    <p:sldId id="3017" r:id="rId19"/>
    <p:sldId id="2988" r:id="rId20"/>
    <p:sldId id="3012" r:id="rId21"/>
    <p:sldId id="257" r:id="rId22"/>
    <p:sldId id="3016" r:id="rId23"/>
    <p:sldId id="3005" r:id="rId24"/>
    <p:sldId id="3007" r:id="rId25"/>
    <p:sldId id="300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97"/>
    <p:restoredTop sz="96327"/>
  </p:normalViewPr>
  <p:slideViewPr>
    <p:cSldViewPr snapToGrid="0" snapToObjects="1">
      <p:cViewPr varScale="1">
        <p:scale>
          <a:sx n="123" d="100"/>
          <a:sy n="123" d="100"/>
        </p:scale>
        <p:origin x="208"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63" d="100"/>
        <a:sy n="163"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CD3764-841C-4596-9DD8-E30D8831A31C}" type="doc">
      <dgm:prSet loTypeId="urn:microsoft.com/office/officeart/2005/8/layout/default" loCatId="list" qsTypeId="urn:microsoft.com/office/officeart/2005/8/quickstyle/simple5" qsCatId="simple" csTypeId="urn:microsoft.com/office/officeart/2005/8/colors/accent0_3" csCatId="mainScheme" phldr="1"/>
      <dgm:spPr/>
      <dgm:t>
        <a:bodyPr/>
        <a:lstStyle/>
        <a:p>
          <a:endParaRPr lang="en-US"/>
        </a:p>
      </dgm:t>
    </dgm:pt>
    <dgm:pt modelId="{2E6901BB-3D93-4538-A745-CACF4D9FFD8E}">
      <dgm:prSet custT="1"/>
      <dgm:spPr>
        <a:solidFill>
          <a:schemeClr val="bg2"/>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dirty="0">
              <a:solidFill>
                <a:schemeClr val="tx1"/>
              </a:solidFill>
              <a:latin typeface="Times New Roman" panose="02020603050405020304" pitchFamily="18" charset="0"/>
              <a:cs typeface="Times New Roman" panose="02020603050405020304" pitchFamily="18" charset="0"/>
            </a:rPr>
            <a:t>Smart data to </a:t>
          </a:r>
          <a:r>
            <a:rPr lang="en-US" sz="1500" b="1" i="0" dirty="0">
              <a:solidFill>
                <a:schemeClr val="tx1"/>
              </a:solidFill>
              <a:latin typeface="Times New Roman" panose="02020603050405020304" pitchFamily="18" charset="0"/>
              <a:cs typeface="Times New Roman" panose="02020603050405020304" pitchFamily="18" charset="0"/>
            </a:rPr>
            <a:t>intercept, redress en. recursion &amp; assessment data</a:t>
          </a:r>
        </a:p>
        <a:p>
          <a:pPr marL="0" marR="0" lvl="0" indent="0" defTabSz="914400" eaLnBrk="1" fontAlgn="auto" latinLnBrk="0" hangingPunct="1">
            <a:lnSpc>
              <a:spcPct val="100000"/>
            </a:lnSpc>
            <a:spcBef>
              <a:spcPts val="0"/>
            </a:spcBef>
            <a:spcAft>
              <a:spcPts val="0"/>
            </a:spcAft>
            <a:buClrTx/>
            <a:buSzTx/>
            <a:buFontTx/>
            <a:buNone/>
            <a:tabLst/>
            <a:defRPr/>
          </a:pPr>
          <a:endParaRPr lang="en-US" sz="1500" b="1" i="0" dirty="0">
            <a:solidFill>
              <a:schemeClr val="tx1"/>
            </a:solidFill>
            <a:latin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1500" b="1" i="0" dirty="0">
              <a:solidFill>
                <a:schemeClr val="tx1"/>
              </a:solidFill>
              <a:latin typeface="Times New Roman" panose="02020603050405020304" pitchFamily="18" charset="0"/>
              <a:cs typeface="Times New Roman" panose="02020603050405020304" pitchFamily="18" charset="0"/>
            </a:rPr>
            <a:t>Neural Networks</a:t>
          </a:r>
        </a:p>
        <a:p>
          <a:pPr marL="0" marR="0" lvl="0" indent="0" defTabSz="914400" eaLnBrk="1" fontAlgn="auto" latinLnBrk="0" hangingPunct="1">
            <a:lnSpc>
              <a:spcPct val="100000"/>
            </a:lnSpc>
            <a:spcBef>
              <a:spcPts val="0"/>
            </a:spcBef>
            <a:spcAft>
              <a:spcPts val="0"/>
            </a:spcAft>
            <a:buClrTx/>
            <a:buSzTx/>
            <a:buFontTx/>
            <a:buNone/>
            <a:tabLst/>
            <a:defRPr/>
          </a:pPr>
          <a:r>
            <a:rPr lang="en-US" sz="1500" b="1" i="0" dirty="0">
              <a:solidFill>
                <a:schemeClr val="tx1"/>
              </a:solidFill>
              <a:latin typeface="Times New Roman" panose="02020603050405020304" pitchFamily="18" charset="0"/>
              <a:cs typeface="Times New Roman" panose="02020603050405020304" pitchFamily="18" charset="0"/>
            </a:rPr>
            <a:t>Data mining</a:t>
          </a:r>
        </a:p>
        <a:p>
          <a:endParaRPr lang="en-US" sz="1600" dirty="0">
            <a:solidFill>
              <a:schemeClr val="tx1"/>
            </a:solidFill>
          </a:endParaRPr>
        </a:p>
      </dgm:t>
    </dgm:pt>
    <dgm:pt modelId="{C4E494B2-D3E1-45E8-A6A7-FA83608EC898}" type="parTrans" cxnId="{BCF6EEBD-666C-4F45-8A8C-E172ECAF2D0B}">
      <dgm:prSet/>
      <dgm:spPr/>
      <dgm:t>
        <a:bodyPr/>
        <a:lstStyle/>
        <a:p>
          <a:endParaRPr lang="en-US" sz="1600"/>
        </a:p>
      </dgm:t>
    </dgm:pt>
    <dgm:pt modelId="{C4E2CB35-825D-4427-95C1-F28062339E36}" type="sibTrans" cxnId="{BCF6EEBD-666C-4F45-8A8C-E172ECAF2D0B}">
      <dgm:prSet/>
      <dgm:spPr/>
      <dgm:t>
        <a:bodyPr/>
        <a:lstStyle/>
        <a:p>
          <a:endParaRPr lang="en-US" sz="1600"/>
        </a:p>
      </dgm:t>
    </dgm:pt>
    <dgm:pt modelId="{7A251D24-FA06-4005-90F9-1339465107C4}">
      <dgm:prSet custT="1"/>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i="0" dirty="0">
              <a:solidFill>
                <a:schemeClr val="tx1"/>
              </a:solidFill>
              <a:latin typeface="Times New Roman" panose="02020603050405020304" pitchFamily="18" charset="0"/>
              <a:cs typeface="Times New Roman" panose="02020603050405020304" pitchFamily="18" charset="0"/>
            </a:rPr>
            <a:t>Synthetic contexts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i="0" dirty="0">
              <a:solidFill>
                <a:schemeClr val="tx1"/>
              </a:solidFill>
              <a:latin typeface="Times New Roman" panose="02020603050405020304" pitchFamily="18" charset="0"/>
              <a:cs typeface="Times New Roman" panose="02020603050405020304" pitchFamily="18" charset="0"/>
            </a:rPr>
            <a:t>4 connected aspects</a:t>
          </a:r>
        </a:p>
        <a:p>
          <a:pPr marL="466725" marR="0" lvl="0" indent="0" algn="l" defTabSz="91440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Times New Roman" panose="02020603050405020304" pitchFamily="18" charset="0"/>
              <a:cs typeface="Times New Roman" panose="02020603050405020304" pitchFamily="18" charset="0"/>
            </a:rPr>
            <a:t>1. Individual</a:t>
          </a:r>
        </a:p>
        <a:p>
          <a:pPr marL="466725" marR="0" lvl="0" indent="0" algn="l" defTabSz="91440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Times New Roman" panose="02020603050405020304" pitchFamily="18" charset="0"/>
              <a:cs typeface="Times New Roman" panose="02020603050405020304" pitchFamily="18" charset="0"/>
            </a:rPr>
            <a:t>2. Micro</a:t>
          </a:r>
        </a:p>
        <a:p>
          <a:pPr marL="466725" marR="0" lvl="0" indent="0" algn="l" defTabSz="91440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Times New Roman" panose="02020603050405020304" pitchFamily="18" charset="0"/>
              <a:cs typeface="Times New Roman" panose="02020603050405020304" pitchFamily="18" charset="0"/>
            </a:rPr>
            <a:t>3. Macro-small</a:t>
          </a:r>
        </a:p>
        <a:p>
          <a:pPr marL="466725" marR="0" lvl="0" indent="0" algn="l" defTabSz="91440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Times New Roman" panose="02020603050405020304" pitchFamily="18" charset="0"/>
              <a:cs typeface="Times New Roman" panose="02020603050405020304" pitchFamily="18" charset="0"/>
            </a:rPr>
            <a:t>4. Macro-large</a:t>
          </a:r>
        </a:p>
        <a:p>
          <a:pPr marL="0" lvl="0" algn="ctr" defTabSz="711200">
            <a:lnSpc>
              <a:spcPct val="90000"/>
            </a:lnSpc>
            <a:spcBef>
              <a:spcPct val="0"/>
            </a:spcBef>
            <a:spcAft>
              <a:spcPct val="35000"/>
            </a:spcAft>
            <a:buNone/>
          </a:pPr>
          <a:endParaRPr lang="en-US" sz="1600" dirty="0">
            <a:solidFill>
              <a:srgbClr val="FFFF00"/>
            </a:solidFill>
          </a:endParaRPr>
        </a:p>
      </dgm:t>
    </dgm:pt>
    <dgm:pt modelId="{6C8DC878-B737-475E-B41B-B9AE91D997BC}" type="parTrans" cxnId="{65A7F3DE-4135-42C8-A35C-2A7ABB212927}">
      <dgm:prSet/>
      <dgm:spPr/>
      <dgm:t>
        <a:bodyPr/>
        <a:lstStyle/>
        <a:p>
          <a:endParaRPr lang="en-US" sz="1600"/>
        </a:p>
      </dgm:t>
    </dgm:pt>
    <dgm:pt modelId="{C1F361CB-9489-4C79-824F-C20A17B91C73}" type="sibTrans" cxnId="{65A7F3DE-4135-42C8-A35C-2A7ABB212927}">
      <dgm:prSet/>
      <dgm:spPr/>
      <dgm:t>
        <a:bodyPr/>
        <a:lstStyle/>
        <a:p>
          <a:endParaRPr lang="en-US" sz="1600"/>
        </a:p>
      </dgm:t>
    </dgm:pt>
    <dgm:pt modelId="{5150A6F7-5B86-4590-8DDF-C289C340AD00}">
      <dgm:prSet custT="1"/>
      <dgm:spPr/>
      <dgm:t>
        <a:bodyPr/>
        <a:lstStyle/>
        <a:p>
          <a:r>
            <a:rPr lang="en-US" sz="1600" b="1" i="0" dirty="0">
              <a:solidFill>
                <a:schemeClr val="tx1"/>
              </a:solidFill>
              <a:latin typeface="Times New Roman" panose="02020603050405020304" pitchFamily="18" charset="0"/>
              <a:cs typeface="Times New Roman" panose="02020603050405020304" pitchFamily="18" charset="0"/>
            </a:rPr>
            <a:t>AI and modeling I—an approaching vision the enemy is about to render into his life-force &amp; thinking</a:t>
          </a:r>
        </a:p>
      </dgm:t>
    </dgm:pt>
    <dgm:pt modelId="{8A02EE1D-8783-4EE5-80CB-D31F51D3801F}" type="parTrans" cxnId="{CFF9C4DD-7E6E-483C-ABD1-D6AA5A1ACF08}">
      <dgm:prSet/>
      <dgm:spPr/>
      <dgm:t>
        <a:bodyPr/>
        <a:lstStyle/>
        <a:p>
          <a:endParaRPr lang="en-US" sz="1600"/>
        </a:p>
      </dgm:t>
    </dgm:pt>
    <dgm:pt modelId="{3845B96F-8031-497A-B310-18BB0BD07217}" type="sibTrans" cxnId="{CFF9C4DD-7E6E-483C-ABD1-D6AA5A1ACF08}">
      <dgm:prSet/>
      <dgm:spPr/>
      <dgm:t>
        <a:bodyPr/>
        <a:lstStyle/>
        <a:p>
          <a:endParaRPr lang="en-US" sz="1600"/>
        </a:p>
      </dgm:t>
    </dgm:pt>
    <dgm:pt modelId="{3A0567BB-DBC5-4AA3-96AC-AD0A046C99BE}">
      <dgm:prSet custT="1"/>
      <dgm:spPr/>
      <dgm:t>
        <a:bodyPr/>
        <a:lstStyle/>
        <a:p>
          <a:pPr marL="0" marR="0" lvl="0" indent="0" defTabSz="711200" eaLnBrk="1" fontAlgn="auto" latinLnBrk="0" hangingPunct="1">
            <a:lnSpc>
              <a:spcPct val="90000"/>
            </a:lnSpc>
            <a:spcBef>
              <a:spcPct val="0"/>
            </a:spcBef>
            <a:spcAft>
              <a:spcPct val="35000"/>
            </a:spcAft>
            <a:buClrTx/>
            <a:buSzTx/>
            <a:buFontTx/>
            <a:buNone/>
            <a:tabLst/>
            <a:defRPr/>
          </a:pPr>
          <a:endParaRPr lang="en-US" sz="1500" dirty="0">
            <a:solidFill>
              <a:srgbClr val="FFFF00"/>
            </a:solidFill>
          </a:endParaRPr>
        </a:p>
        <a:p>
          <a:pPr marL="0" marR="0" lvl="0" indent="0" defTabSz="711200" eaLnBrk="1" fontAlgn="auto" latinLnBrk="0" hangingPunct="1">
            <a:lnSpc>
              <a:spcPct val="90000"/>
            </a:lnSpc>
            <a:spcBef>
              <a:spcPct val="0"/>
            </a:spcBef>
            <a:spcAft>
              <a:spcPct val="35000"/>
            </a:spcAft>
            <a:buClrTx/>
            <a:buSzTx/>
            <a:buFontTx/>
            <a:buNone/>
            <a:tabLst/>
            <a:defRPr/>
          </a:pPr>
          <a:r>
            <a:rPr lang="en-US" sz="1500" b="1" i="0" dirty="0">
              <a:solidFill>
                <a:schemeClr val="tx1"/>
              </a:solidFill>
              <a:latin typeface="Times New Roman" panose="02020603050405020304" pitchFamily="18" charset="0"/>
              <a:cs typeface="Times New Roman" panose="02020603050405020304" pitchFamily="18" charset="0"/>
            </a:rPr>
            <a:t>Holograms—to represent the adversary</a:t>
          </a:r>
        </a:p>
        <a:p>
          <a:pPr marL="0" marR="0" lvl="0" indent="0" defTabSz="711200" eaLnBrk="1" fontAlgn="auto" latinLnBrk="0" hangingPunct="1">
            <a:lnSpc>
              <a:spcPct val="90000"/>
            </a:lnSpc>
            <a:spcBef>
              <a:spcPct val="0"/>
            </a:spcBef>
            <a:spcAft>
              <a:spcPct val="35000"/>
            </a:spcAft>
            <a:buClrTx/>
            <a:buSzTx/>
            <a:buFontTx/>
            <a:buNone/>
            <a:tabLst/>
            <a:defRPr/>
          </a:pPr>
          <a:r>
            <a:rPr lang="en-US" sz="1500" b="1" i="0" dirty="0">
              <a:solidFill>
                <a:schemeClr val="tx1"/>
              </a:solidFill>
              <a:latin typeface="Times New Roman" panose="02020603050405020304" pitchFamily="18" charset="0"/>
              <a:cs typeface="Times New Roman" panose="02020603050405020304" pitchFamily="18" charset="0"/>
            </a:rPr>
            <a:t>Avatars for wargaming the adversary’s wargaming</a:t>
          </a:r>
        </a:p>
        <a:p>
          <a:pPr marL="0" lvl="0" defTabSz="711200">
            <a:lnSpc>
              <a:spcPct val="90000"/>
            </a:lnSpc>
            <a:spcBef>
              <a:spcPct val="0"/>
            </a:spcBef>
            <a:spcAft>
              <a:spcPct val="35000"/>
            </a:spcAft>
            <a:buNone/>
          </a:pPr>
          <a:endParaRPr lang="en-US" sz="1500" dirty="0">
            <a:solidFill>
              <a:srgbClr val="FFFF00"/>
            </a:solidFill>
          </a:endParaRPr>
        </a:p>
      </dgm:t>
    </dgm:pt>
    <dgm:pt modelId="{E413F2D8-1975-4F16-A061-3E4946F004B3}" type="parTrans" cxnId="{7C311DF9-7159-4FD9-A51F-EF466D55E70E}">
      <dgm:prSet/>
      <dgm:spPr/>
      <dgm:t>
        <a:bodyPr/>
        <a:lstStyle/>
        <a:p>
          <a:endParaRPr lang="en-US" sz="1600"/>
        </a:p>
      </dgm:t>
    </dgm:pt>
    <dgm:pt modelId="{F6694CD7-CB13-48AB-86F6-4FD1BF935701}" type="sibTrans" cxnId="{7C311DF9-7159-4FD9-A51F-EF466D55E70E}">
      <dgm:prSet/>
      <dgm:spPr/>
      <dgm:t>
        <a:bodyPr/>
        <a:lstStyle/>
        <a:p>
          <a:endParaRPr lang="en-US" sz="1600"/>
        </a:p>
      </dgm:t>
    </dgm:pt>
    <dgm:pt modelId="{ECFC41F9-2875-4941-9098-0931746D2E1D}">
      <dgm:prSet custT="1"/>
      <dgm:spPr/>
      <dgm:t>
        <a:bodyPr/>
        <a:lstStyle/>
        <a:p>
          <a:r>
            <a:rPr lang="en-US" sz="1600" b="1" i="0" dirty="0">
              <a:solidFill>
                <a:schemeClr val="tx1"/>
              </a:solidFill>
              <a:latin typeface="Times New Roman" panose="02020603050405020304" pitchFamily="18" charset="0"/>
              <a:cs typeface="Times New Roman" panose="02020603050405020304" pitchFamily="18" charset="0"/>
            </a:rPr>
            <a:t>Software—quality control—assumptions, beliefs, claims, evidence, facts, truths, logic &amp; bias errors</a:t>
          </a:r>
        </a:p>
      </dgm:t>
    </dgm:pt>
    <dgm:pt modelId="{54DFFAE3-FC2F-9545-9848-0F269D862D5A}" type="parTrans" cxnId="{885703E0-6B53-D146-BEF3-2D9BBAFFA670}">
      <dgm:prSet/>
      <dgm:spPr/>
      <dgm:t>
        <a:bodyPr/>
        <a:lstStyle/>
        <a:p>
          <a:endParaRPr lang="en-US" sz="1600"/>
        </a:p>
      </dgm:t>
    </dgm:pt>
    <dgm:pt modelId="{C0D30168-A574-E346-BA1D-8A196A020101}" type="sibTrans" cxnId="{885703E0-6B53-D146-BEF3-2D9BBAFFA670}">
      <dgm:prSet/>
      <dgm:spPr/>
      <dgm:t>
        <a:bodyPr/>
        <a:lstStyle/>
        <a:p>
          <a:endParaRPr lang="en-US" sz="1600"/>
        </a:p>
      </dgm:t>
    </dgm:pt>
    <dgm:pt modelId="{9B7012B7-F3BC-E94B-ADDF-7FBAE837A432}">
      <dgm:prSet custT="1"/>
      <dgm:spPr>
        <a:solidFill>
          <a:schemeClr val="bg2"/>
        </a:solidFill>
      </dgm:spPr>
      <dgm:t>
        <a:bodyPr/>
        <a:lstStyle/>
        <a:p>
          <a:pPr algn="l"/>
          <a:r>
            <a:rPr lang="en-US" sz="1500" b="1" i="0" dirty="0">
              <a:solidFill>
                <a:schemeClr val="tx1"/>
              </a:solidFill>
              <a:latin typeface="Times New Roman" panose="02020603050405020304" pitchFamily="18" charset="0"/>
              <a:cs typeface="Times New Roman" panose="02020603050405020304" pitchFamily="18" charset="0"/>
            </a:rPr>
            <a:t>Models &amp; simulations—replicate cultural rules, action models, cultural influence on assessment &amp; adaptation</a:t>
          </a:r>
        </a:p>
      </dgm:t>
    </dgm:pt>
    <dgm:pt modelId="{6D1768E7-43D4-2944-891C-4E13F954F7F6}" type="parTrans" cxnId="{9916F64B-E627-7C45-B3C7-E973D52715A0}">
      <dgm:prSet/>
      <dgm:spPr/>
      <dgm:t>
        <a:bodyPr/>
        <a:lstStyle/>
        <a:p>
          <a:endParaRPr lang="en-US" sz="1600"/>
        </a:p>
      </dgm:t>
    </dgm:pt>
    <dgm:pt modelId="{B5021499-A6DF-A545-A6F4-9E8F9E11CAC8}" type="sibTrans" cxnId="{9916F64B-E627-7C45-B3C7-E973D52715A0}">
      <dgm:prSet/>
      <dgm:spPr/>
      <dgm:t>
        <a:bodyPr/>
        <a:lstStyle/>
        <a:p>
          <a:endParaRPr lang="en-US" sz="1600"/>
        </a:p>
      </dgm:t>
    </dgm:pt>
    <dgm:pt modelId="{EA82E5AA-B15E-0D43-969E-F6F04A943469}">
      <dgm:prSet/>
      <dgm:spPr>
        <a:solidFill>
          <a:schemeClr val="bg2"/>
        </a:solidFill>
      </dgm:spPr>
      <dgm:t>
        <a:bodyPr/>
        <a:lstStyle/>
        <a:p>
          <a:r>
            <a:rPr lang="en-US" b="1" i="0" dirty="0">
              <a:solidFill>
                <a:schemeClr val="tx1"/>
              </a:solidFill>
              <a:latin typeface="Times New Roman" panose="02020603050405020304" pitchFamily="18" charset="0"/>
              <a:cs typeface="Times New Roman" panose="02020603050405020304" pitchFamily="18" charset="0"/>
            </a:rPr>
            <a:t>Cluster Analysis</a:t>
          </a:r>
        </a:p>
        <a:p>
          <a:r>
            <a:rPr lang="en-US" b="1" i="0" dirty="0">
              <a:solidFill>
                <a:schemeClr val="tx1"/>
              </a:solidFill>
              <a:latin typeface="Times New Roman" panose="02020603050405020304" pitchFamily="18" charset="0"/>
              <a:cs typeface="Times New Roman" panose="02020603050405020304" pitchFamily="18" charset="0"/>
            </a:rPr>
            <a:t>Outliers</a:t>
          </a:r>
        </a:p>
        <a:p>
          <a:r>
            <a:rPr lang="en-US" b="1" i="0" dirty="0">
              <a:solidFill>
                <a:schemeClr val="tx1"/>
              </a:solidFill>
              <a:latin typeface="Times New Roman" panose="02020603050405020304" pitchFamily="18" charset="0"/>
              <a:cs typeface="Times New Roman" panose="02020603050405020304" pitchFamily="18" charset="0"/>
            </a:rPr>
            <a:t>Patterns</a:t>
          </a:r>
        </a:p>
        <a:p>
          <a:r>
            <a:rPr lang="en-US" b="1" i="0" dirty="0">
              <a:solidFill>
                <a:schemeClr val="tx1"/>
              </a:solidFill>
              <a:latin typeface="Times New Roman" panose="02020603050405020304" pitchFamily="18" charset="0"/>
              <a:cs typeface="Times New Roman" panose="02020603050405020304" pitchFamily="18" charset="0"/>
            </a:rPr>
            <a:t>Anomalies</a:t>
          </a:r>
        </a:p>
        <a:p>
          <a:r>
            <a:rPr lang="en-US" b="1" i="0" dirty="0">
              <a:solidFill>
                <a:schemeClr val="tx1"/>
              </a:solidFill>
              <a:latin typeface="Times New Roman" panose="02020603050405020304" pitchFamily="18" charset="0"/>
              <a:cs typeface="Times New Roman" panose="02020603050405020304" pitchFamily="18" charset="0"/>
            </a:rPr>
            <a:t>Tendencies</a:t>
          </a:r>
        </a:p>
      </dgm:t>
    </dgm:pt>
    <dgm:pt modelId="{4C71C9F8-548A-8746-AAD3-1A57E3225C37}" type="parTrans" cxnId="{8A8C404F-FA45-CE4D-9C12-950D36A01B79}">
      <dgm:prSet/>
      <dgm:spPr/>
      <dgm:t>
        <a:bodyPr/>
        <a:lstStyle/>
        <a:p>
          <a:endParaRPr lang="en-US"/>
        </a:p>
      </dgm:t>
    </dgm:pt>
    <dgm:pt modelId="{C787AEA7-1926-AC4C-9181-2B17E0DA65ED}" type="sibTrans" cxnId="{8A8C404F-FA45-CE4D-9C12-950D36A01B79}">
      <dgm:prSet/>
      <dgm:spPr/>
      <dgm:t>
        <a:bodyPr/>
        <a:lstStyle/>
        <a:p>
          <a:endParaRPr lang="en-US"/>
        </a:p>
      </dgm:t>
    </dgm:pt>
    <dgm:pt modelId="{07E89C7E-00C7-3F42-80FE-92EF628134CB}">
      <dgm:prSet custT="1"/>
      <dgm:spPr/>
      <dgm:t>
        <a:bodyPr/>
        <a:lstStyle/>
        <a:p>
          <a:r>
            <a:rPr lang="en-US" sz="1600" b="1" i="0" dirty="0">
              <a:solidFill>
                <a:schemeClr val="tx1"/>
              </a:solidFill>
              <a:latin typeface="Times New Roman" panose="02020603050405020304" pitchFamily="18" charset="0"/>
              <a:cs typeface="Times New Roman" panose="02020603050405020304" pitchFamily="18" charset="0"/>
            </a:rPr>
            <a:t>AI and modeling II—</a:t>
          </a:r>
        </a:p>
        <a:p>
          <a:r>
            <a:rPr lang="en-US" sz="1600" b="1" i="0" dirty="0">
              <a:solidFill>
                <a:schemeClr val="tx1"/>
              </a:solidFill>
              <a:latin typeface="Times New Roman" panose="02020603050405020304" pitchFamily="18" charset="0"/>
              <a:cs typeface="Times New Roman" panose="02020603050405020304" pitchFamily="18" charset="0"/>
            </a:rPr>
            <a:t>Tracking, identifying strengths, weaknesses of friendly vs enemy ‘will’ model from the book</a:t>
          </a:r>
        </a:p>
      </dgm:t>
    </dgm:pt>
    <dgm:pt modelId="{4B95A9C5-D11C-D341-9DDE-1052CE53C458}" type="parTrans" cxnId="{3341762E-D1AD-FB48-BD80-A68CFFAE2492}">
      <dgm:prSet/>
      <dgm:spPr/>
      <dgm:t>
        <a:bodyPr/>
        <a:lstStyle/>
        <a:p>
          <a:endParaRPr lang="en-US"/>
        </a:p>
      </dgm:t>
    </dgm:pt>
    <dgm:pt modelId="{BAA2D5BF-E067-E84B-865C-21A9962C85CB}" type="sibTrans" cxnId="{3341762E-D1AD-FB48-BD80-A68CFFAE2492}">
      <dgm:prSet/>
      <dgm:spPr/>
      <dgm:t>
        <a:bodyPr/>
        <a:lstStyle/>
        <a:p>
          <a:endParaRPr lang="en-US"/>
        </a:p>
      </dgm:t>
    </dgm:pt>
    <dgm:pt modelId="{1A6215EC-C9F2-744D-8B05-E4906F015DBE}" type="pres">
      <dgm:prSet presAssocID="{63CD3764-841C-4596-9DD8-E30D8831A31C}" presName="diagram" presStyleCnt="0">
        <dgm:presLayoutVars>
          <dgm:dir/>
          <dgm:resizeHandles val="exact"/>
        </dgm:presLayoutVars>
      </dgm:prSet>
      <dgm:spPr/>
    </dgm:pt>
    <dgm:pt modelId="{B5E1EC85-2047-544E-8F4C-08B6413C83B7}" type="pres">
      <dgm:prSet presAssocID="{2E6901BB-3D93-4538-A745-CACF4D9FFD8E}" presName="node" presStyleLbl="node1" presStyleIdx="0" presStyleCnt="8" custScaleY="133153">
        <dgm:presLayoutVars>
          <dgm:bulletEnabled val="1"/>
        </dgm:presLayoutVars>
      </dgm:prSet>
      <dgm:spPr/>
    </dgm:pt>
    <dgm:pt modelId="{E72918B8-06C2-AA48-85F9-899EB07C34B8}" type="pres">
      <dgm:prSet presAssocID="{C4E2CB35-825D-4427-95C1-F28062339E36}" presName="sibTrans" presStyleCnt="0"/>
      <dgm:spPr/>
    </dgm:pt>
    <dgm:pt modelId="{036AF28D-F2CE-9840-BD92-FDEBF2AB93AD}" type="pres">
      <dgm:prSet presAssocID="{7A251D24-FA06-4005-90F9-1339465107C4}" presName="node" presStyleLbl="node1" presStyleIdx="1" presStyleCnt="8" custScaleY="137290">
        <dgm:presLayoutVars>
          <dgm:bulletEnabled val="1"/>
        </dgm:presLayoutVars>
      </dgm:prSet>
      <dgm:spPr/>
    </dgm:pt>
    <dgm:pt modelId="{660352ED-D8FC-0D4B-8B69-EB76BAED1CC6}" type="pres">
      <dgm:prSet presAssocID="{C1F361CB-9489-4C79-824F-C20A17B91C73}" presName="sibTrans" presStyleCnt="0"/>
      <dgm:spPr/>
    </dgm:pt>
    <dgm:pt modelId="{2BB6054D-6FD2-0E49-B533-602F09E97918}" type="pres">
      <dgm:prSet presAssocID="{5150A6F7-5B86-4590-8DDF-C289C340AD00}" presName="node" presStyleLbl="node1" presStyleIdx="2" presStyleCnt="8" custLinFactY="100000" custLinFactNeighborX="1512" custLinFactNeighborY="128215">
        <dgm:presLayoutVars>
          <dgm:bulletEnabled val="1"/>
        </dgm:presLayoutVars>
      </dgm:prSet>
      <dgm:spPr/>
    </dgm:pt>
    <dgm:pt modelId="{45F3C44E-B12D-D745-BC69-6BBFDC8256D2}" type="pres">
      <dgm:prSet presAssocID="{3845B96F-8031-497A-B310-18BB0BD07217}" presName="sibTrans" presStyleCnt="0"/>
      <dgm:spPr/>
    </dgm:pt>
    <dgm:pt modelId="{F9BCC5B6-7BBE-D646-8A07-0A5964FC3DF6}" type="pres">
      <dgm:prSet presAssocID="{3A0567BB-DBC5-4AA3-96AC-AD0A046C99BE}" presName="node" presStyleLbl="node1" presStyleIdx="3" presStyleCnt="8" custLinFactNeighborX="-930" custLinFactNeighborY="2326">
        <dgm:presLayoutVars>
          <dgm:bulletEnabled val="1"/>
        </dgm:presLayoutVars>
      </dgm:prSet>
      <dgm:spPr/>
    </dgm:pt>
    <dgm:pt modelId="{E5F4F17B-9278-AD41-8144-344DEA2B3F91}" type="pres">
      <dgm:prSet presAssocID="{F6694CD7-CB13-48AB-86F6-4FD1BF935701}" presName="sibTrans" presStyleCnt="0"/>
      <dgm:spPr/>
    </dgm:pt>
    <dgm:pt modelId="{068DF8A3-375D-E841-A68E-AEA9A3A66828}" type="pres">
      <dgm:prSet presAssocID="{ECFC41F9-2875-4941-9098-0931746D2E1D}" presName="node" presStyleLbl="node1" presStyleIdx="4" presStyleCnt="8" custLinFactX="6203" custLinFactNeighborX="100000" custLinFactNeighborY="2852">
        <dgm:presLayoutVars>
          <dgm:bulletEnabled val="1"/>
        </dgm:presLayoutVars>
      </dgm:prSet>
      <dgm:spPr/>
    </dgm:pt>
    <dgm:pt modelId="{E5F0F579-5092-BE4D-8A53-E9784D4A8488}" type="pres">
      <dgm:prSet presAssocID="{C0D30168-A574-E346-BA1D-8A196A020101}" presName="sibTrans" presStyleCnt="0"/>
      <dgm:spPr/>
    </dgm:pt>
    <dgm:pt modelId="{58068D1D-64F7-FB47-97EE-92F5583CCEF4}" type="pres">
      <dgm:prSet presAssocID="{9B7012B7-F3BC-E94B-ADDF-7FBAE837A432}" presName="node" presStyleLbl="node1" presStyleIdx="5" presStyleCnt="8" custLinFactX="-7682" custLinFactNeighborX="-100000" custLinFactNeighborY="2852">
        <dgm:presLayoutVars>
          <dgm:bulletEnabled val="1"/>
        </dgm:presLayoutVars>
      </dgm:prSet>
      <dgm:spPr/>
    </dgm:pt>
    <dgm:pt modelId="{B945FFCB-79D5-D945-BBB4-2D75EC3B94EC}" type="pres">
      <dgm:prSet presAssocID="{B5021499-A6DF-A545-A6F4-9E8F9E11CAC8}" presName="sibTrans" presStyleCnt="0"/>
      <dgm:spPr/>
    </dgm:pt>
    <dgm:pt modelId="{1EE9BED4-5BEA-CA46-8126-FCF3E5F65A2C}" type="pres">
      <dgm:prSet presAssocID="{EA82E5AA-B15E-0D43-969E-F6F04A943469}" presName="node" presStyleLbl="node1" presStyleIdx="6" presStyleCnt="8" custLinFactY="-100000" custLinFactNeighborX="3298" custLinFactNeighborY="-129731">
        <dgm:presLayoutVars>
          <dgm:bulletEnabled val="1"/>
        </dgm:presLayoutVars>
      </dgm:prSet>
      <dgm:spPr/>
    </dgm:pt>
    <dgm:pt modelId="{F7C864BF-0385-9D47-A23F-B39C82242989}" type="pres">
      <dgm:prSet presAssocID="{C787AEA7-1926-AC4C-9181-2B17E0DA65ED}" presName="sibTrans" presStyleCnt="0"/>
      <dgm:spPr/>
    </dgm:pt>
    <dgm:pt modelId="{B8EDD2FC-A702-D649-9576-D9119EA87FD4}" type="pres">
      <dgm:prSet presAssocID="{07E89C7E-00C7-3F42-80FE-92EF628134CB}" presName="node" presStyleLbl="node1" presStyleIdx="7" presStyleCnt="8" custLinFactNeighborX="-5480" custLinFactNeighborY="-3975">
        <dgm:presLayoutVars>
          <dgm:bulletEnabled val="1"/>
        </dgm:presLayoutVars>
      </dgm:prSet>
      <dgm:spPr/>
    </dgm:pt>
  </dgm:ptLst>
  <dgm:cxnLst>
    <dgm:cxn modelId="{EDC6BE06-80A1-994F-A941-3F54A7FD3925}" type="presOf" srcId="{63CD3764-841C-4596-9DD8-E30D8831A31C}" destId="{1A6215EC-C9F2-744D-8B05-E4906F015DBE}" srcOrd="0" destOrd="0" presId="urn:microsoft.com/office/officeart/2005/8/layout/default"/>
    <dgm:cxn modelId="{BD70C411-A4AE-634A-ABCE-EA2556B2BD81}" type="presOf" srcId="{3A0567BB-DBC5-4AA3-96AC-AD0A046C99BE}" destId="{F9BCC5B6-7BBE-D646-8A07-0A5964FC3DF6}" srcOrd="0" destOrd="0" presId="urn:microsoft.com/office/officeart/2005/8/layout/default"/>
    <dgm:cxn modelId="{3341762E-D1AD-FB48-BD80-A68CFFAE2492}" srcId="{63CD3764-841C-4596-9DD8-E30D8831A31C}" destId="{07E89C7E-00C7-3F42-80FE-92EF628134CB}" srcOrd="7" destOrd="0" parTransId="{4B95A9C5-D11C-D341-9DDE-1052CE53C458}" sibTransId="{BAA2D5BF-E067-E84B-865C-21A9962C85CB}"/>
    <dgm:cxn modelId="{E000B73A-9D96-C940-A942-0ECBAA8682FE}" type="presOf" srcId="{ECFC41F9-2875-4941-9098-0931746D2E1D}" destId="{068DF8A3-375D-E841-A68E-AEA9A3A66828}" srcOrd="0" destOrd="0" presId="urn:microsoft.com/office/officeart/2005/8/layout/default"/>
    <dgm:cxn modelId="{E9423042-F0E5-FE44-9336-18F8187E404B}" type="presOf" srcId="{2E6901BB-3D93-4538-A745-CACF4D9FFD8E}" destId="{B5E1EC85-2047-544E-8F4C-08B6413C83B7}" srcOrd="0" destOrd="0" presId="urn:microsoft.com/office/officeart/2005/8/layout/default"/>
    <dgm:cxn modelId="{9916F64B-E627-7C45-B3C7-E973D52715A0}" srcId="{63CD3764-841C-4596-9DD8-E30D8831A31C}" destId="{9B7012B7-F3BC-E94B-ADDF-7FBAE837A432}" srcOrd="5" destOrd="0" parTransId="{6D1768E7-43D4-2944-891C-4E13F954F7F6}" sibTransId="{B5021499-A6DF-A545-A6F4-9E8F9E11CAC8}"/>
    <dgm:cxn modelId="{8A8C404F-FA45-CE4D-9C12-950D36A01B79}" srcId="{63CD3764-841C-4596-9DD8-E30D8831A31C}" destId="{EA82E5AA-B15E-0D43-969E-F6F04A943469}" srcOrd="6" destOrd="0" parTransId="{4C71C9F8-548A-8746-AAD3-1A57E3225C37}" sibTransId="{C787AEA7-1926-AC4C-9181-2B17E0DA65ED}"/>
    <dgm:cxn modelId="{3853E267-C956-6A44-A472-51AF9A6E86BE}" type="presOf" srcId="{5150A6F7-5B86-4590-8DDF-C289C340AD00}" destId="{2BB6054D-6FD2-0E49-B533-602F09E97918}" srcOrd="0" destOrd="0" presId="urn:microsoft.com/office/officeart/2005/8/layout/default"/>
    <dgm:cxn modelId="{6D7E6B93-DF72-364F-B7DB-0E9642E4EA2A}" type="presOf" srcId="{EA82E5AA-B15E-0D43-969E-F6F04A943469}" destId="{1EE9BED4-5BEA-CA46-8126-FCF3E5F65A2C}" srcOrd="0" destOrd="0" presId="urn:microsoft.com/office/officeart/2005/8/layout/default"/>
    <dgm:cxn modelId="{2D299DAC-454E-394B-AD23-2EC8AA0BC37E}" type="presOf" srcId="{9B7012B7-F3BC-E94B-ADDF-7FBAE837A432}" destId="{58068D1D-64F7-FB47-97EE-92F5583CCEF4}" srcOrd="0" destOrd="0" presId="urn:microsoft.com/office/officeart/2005/8/layout/default"/>
    <dgm:cxn modelId="{8060DFAE-57F8-444B-8020-D92A8908E916}" type="presOf" srcId="{07E89C7E-00C7-3F42-80FE-92EF628134CB}" destId="{B8EDD2FC-A702-D649-9576-D9119EA87FD4}" srcOrd="0" destOrd="0" presId="urn:microsoft.com/office/officeart/2005/8/layout/default"/>
    <dgm:cxn modelId="{FBFB35B1-DFA9-8C4A-8208-16A89411EA2B}" type="presOf" srcId="{7A251D24-FA06-4005-90F9-1339465107C4}" destId="{036AF28D-F2CE-9840-BD92-FDEBF2AB93AD}" srcOrd="0" destOrd="0" presId="urn:microsoft.com/office/officeart/2005/8/layout/default"/>
    <dgm:cxn modelId="{BCF6EEBD-666C-4F45-8A8C-E172ECAF2D0B}" srcId="{63CD3764-841C-4596-9DD8-E30D8831A31C}" destId="{2E6901BB-3D93-4538-A745-CACF4D9FFD8E}" srcOrd="0" destOrd="0" parTransId="{C4E494B2-D3E1-45E8-A6A7-FA83608EC898}" sibTransId="{C4E2CB35-825D-4427-95C1-F28062339E36}"/>
    <dgm:cxn modelId="{CFF9C4DD-7E6E-483C-ABD1-D6AA5A1ACF08}" srcId="{63CD3764-841C-4596-9DD8-E30D8831A31C}" destId="{5150A6F7-5B86-4590-8DDF-C289C340AD00}" srcOrd="2" destOrd="0" parTransId="{8A02EE1D-8783-4EE5-80CB-D31F51D3801F}" sibTransId="{3845B96F-8031-497A-B310-18BB0BD07217}"/>
    <dgm:cxn modelId="{65A7F3DE-4135-42C8-A35C-2A7ABB212927}" srcId="{63CD3764-841C-4596-9DD8-E30D8831A31C}" destId="{7A251D24-FA06-4005-90F9-1339465107C4}" srcOrd="1" destOrd="0" parTransId="{6C8DC878-B737-475E-B41B-B9AE91D997BC}" sibTransId="{C1F361CB-9489-4C79-824F-C20A17B91C73}"/>
    <dgm:cxn modelId="{885703E0-6B53-D146-BEF3-2D9BBAFFA670}" srcId="{63CD3764-841C-4596-9DD8-E30D8831A31C}" destId="{ECFC41F9-2875-4941-9098-0931746D2E1D}" srcOrd="4" destOrd="0" parTransId="{54DFFAE3-FC2F-9545-9848-0F269D862D5A}" sibTransId="{C0D30168-A574-E346-BA1D-8A196A020101}"/>
    <dgm:cxn modelId="{7C311DF9-7159-4FD9-A51F-EF466D55E70E}" srcId="{63CD3764-841C-4596-9DD8-E30D8831A31C}" destId="{3A0567BB-DBC5-4AA3-96AC-AD0A046C99BE}" srcOrd="3" destOrd="0" parTransId="{E413F2D8-1975-4F16-A061-3E4946F004B3}" sibTransId="{F6694CD7-CB13-48AB-86F6-4FD1BF935701}"/>
    <dgm:cxn modelId="{B40F64EB-779E-8944-B2D1-0DCE278C40BF}" type="presParOf" srcId="{1A6215EC-C9F2-744D-8B05-E4906F015DBE}" destId="{B5E1EC85-2047-544E-8F4C-08B6413C83B7}" srcOrd="0" destOrd="0" presId="urn:microsoft.com/office/officeart/2005/8/layout/default"/>
    <dgm:cxn modelId="{5DB48CC7-3C5A-B341-BD27-E99BCE479A33}" type="presParOf" srcId="{1A6215EC-C9F2-744D-8B05-E4906F015DBE}" destId="{E72918B8-06C2-AA48-85F9-899EB07C34B8}" srcOrd="1" destOrd="0" presId="urn:microsoft.com/office/officeart/2005/8/layout/default"/>
    <dgm:cxn modelId="{09EAFBF8-85E0-D948-8C9D-CC2C457F1A1C}" type="presParOf" srcId="{1A6215EC-C9F2-744D-8B05-E4906F015DBE}" destId="{036AF28D-F2CE-9840-BD92-FDEBF2AB93AD}" srcOrd="2" destOrd="0" presId="urn:microsoft.com/office/officeart/2005/8/layout/default"/>
    <dgm:cxn modelId="{1DC20A66-01CF-EF44-867A-42B37F27C416}" type="presParOf" srcId="{1A6215EC-C9F2-744D-8B05-E4906F015DBE}" destId="{660352ED-D8FC-0D4B-8B69-EB76BAED1CC6}" srcOrd="3" destOrd="0" presId="urn:microsoft.com/office/officeart/2005/8/layout/default"/>
    <dgm:cxn modelId="{2AACDAB8-8BF4-BA4B-8088-C3094CDC1FE9}" type="presParOf" srcId="{1A6215EC-C9F2-744D-8B05-E4906F015DBE}" destId="{2BB6054D-6FD2-0E49-B533-602F09E97918}" srcOrd="4" destOrd="0" presId="urn:microsoft.com/office/officeart/2005/8/layout/default"/>
    <dgm:cxn modelId="{46510A38-0782-C542-8A07-FE684091C91D}" type="presParOf" srcId="{1A6215EC-C9F2-744D-8B05-E4906F015DBE}" destId="{45F3C44E-B12D-D745-BC69-6BBFDC8256D2}" srcOrd="5" destOrd="0" presId="urn:microsoft.com/office/officeart/2005/8/layout/default"/>
    <dgm:cxn modelId="{87F57A20-F340-5E44-8B86-BAEEFE91BC9A}" type="presParOf" srcId="{1A6215EC-C9F2-744D-8B05-E4906F015DBE}" destId="{F9BCC5B6-7BBE-D646-8A07-0A5964FC3DF6}" srcOrd="6" destOrd="0" presId="urn:microsoft.com/office/officeart/2005/8/layout/default"/>
    <dgm:cxn modelId="{F89EC186-DCB9-3342-960B-E2C10AF33855}" type="presParOf" srcId="{1A6215EC-C9F2-744D-8B05-E4906F015DBE}" destId="{E5F4F17B-9278-AD41-8144-344DEA2B3F91}" srcOrd="7" destOrd="0" presId="urn:microsoft.com/office/officeart/2005/8/layout/default"/>
    <dgm:cxn modelId="{72BBB969-6C10-0E41-A067-AA8E2318B032}" type="presParOf" srcId="{1A6215EC-C9F2-744D-8B05-E4906F015DBE}" destId="{068DF8A3-375D-E841-A68E-AEA9A3A66828}" srcOrd="8" destOrd="0" presId="urn:microsoft.com/office/officeart/2005/8/layout/default"/>
    <dgm:cxn modelId="{D575FEED-B8E9-A547-B481-D5D05581337D}" type="presParOf" srcId="{1A6215EC-C9F2-744D-8B05-E4906F015DBE}" destId="{E5F0F579-5092-BE4D-8A53-E9784D4A8488}" srcOrd="9" destOrd="0" presId="urn:microsoft.com/office/officeart/2005/8/layout/default"/>
    <dgm:cxn modelId="{8AE81240-1A86-4A40-AC2F-992CA99F6ACF}" type="presParOf" srcId="{1A6215EC-C9F2-744D-8B05-E4906F015DBE}" destId="{58068D1D-64F7-FB47-97EE-92F5583CCEF4}" srcOrd="10" destOrd="0" presId="urn:microsoft.com/office/officeart/2005/8/layout/default"/>
    <dgm:cxn modelId="{B86CBC64-879D-2945-A014-6F50A993324B}" type="presParOf" srcId="{1A6215EC-C9F2-744D-8B05-E4906F015DBE}" destId="{B945FFCB-79D5-D945-BBB4-2D75EC3B94EC}" srcOrd="11" destOrd="0" presId="urn:microsoft.com/office/officeart/2005/8/layout/default"/>
    <dgm:cxn modelId="{1DFD693C-3C72-B244-A348-C3E7D3305EA4}" type="presParOf" srcId="{1A6215EC-C9F2-744D-8B05-E4906F015DBE}" destId="{1EE9BED4-5BEA-CA46-8126-FCF3E5F65A2C}" srcOrd="12" destOrd="0" presId="urn:microsoft.com/office/officeart/2005/8/layout/default"/>
    <dgm:cxn modelId="{C0A65D71-E69B-0F4D-8652-9C142D6D9651}" type="presParOf" srcId="{1A6215EC-C9F2-744D-8B05-E4906F015DBE}" destId="{F7C864BF-0385-9D47-A23F-B39C82242989}" srcOrd="13" destOrd="0" presId="urn:microsoft.com/office/officeart/2005/8/layout/default"/>
    <dgm:cxn modelId="{7BD0640E-BF7E-9840-9E16-B21BCEA2D0A1}" type="presParOf" srcId="{1A6215EC-C9F2-744D-8B05-E4906F015DBE}" destId="{B8EDD2FC-A702-D649-9576-D9119EA87FD4}"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E1EC85-2047-544E-8F4C-08B6413C83B7}">
      <dsp:nvSpPr>
        <dsp:cNvPr id="0" name=""/>
        <dsp:cNvSpPr/>
      </dsp:nvSpPr>
      <dsp:spPr>
        <a:xfrm>
          <a:off x="357067" y="26893"/>
          <a:ext cx="2112228" cy="1687497"/>
        </a:xfrm>
        <a:prstGeom prst="rect">
          <a:avLst/>
        </a:prstGeom>
        <a:solidFill>
          <a:schemeClr val="bg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600" b="1" i="0" kern="1200" dirty="0">
              <a:solidFill>
                <a:schemeClr val="tx1"/>
              </a:solidFill>
              <a:latin typeface="Times New Roman" panose="02020603050405020304" pitchFamily="18" charset="0"/>
              <a:cs typeface="Times New Roman" panose="02020603050405020304" pitchFamily="18" charset="0"/>
            </a:rPr>
            <a:t>Smart data to </a:t>
          </a:r>
          <a:r>
            <a:rPr lang="en-US" sz="1500" b="1" i="0" kern="1200" dirty="0">
              <a:solidFill>
                <a:schemeClr val="tx1"/>
              </a:solidFill>
              <a:latin typeface="Times New Roman" panose="02020603050405020304" pitchFamily="18" charset="0"/>
              <a:cs typeface="Times New Roman" panose="02020603050405020304" pitchFamily="18" charset="0"/>
            </a:rPr>
            <a:t>intercept, redress en. recursion &amp; assessment data</a:t>
          </a:r>
        </a:p>
        <a:p>
          <a:pPr marL="0" marR="0" lvl="0" indent="0" algn="ctr" defTabSz="914400" eaLnBrk="1" fontAlgn="auto" latinLnBrk="0" hangingPunct="1">
            <a:lnSpc>
              <a:spcPct val="100000"/>
            </a:lnSpc>
            <a:spcBef>
              <a:spcPct val="0"/>
            </a:spcBef>
            <a:spcAft>
              <a:spcPts val="0"/>
            </a:spcAft>
            <a:buClrTx/>
            <a:buSzTx/>
            <a:buFontTx/>
            <a:buNone/>
            <a:tabLst/>
            <a:defRPr/>
          </a:pPr>
          <a:endParaRPr lang="en-US" sz="1500" b="1" i="0" kern="1200" dirty="0">
            <a:solidFill>
              <a:schemeClr val="tx1"/>
            </a:solidFill>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sz="1500" b="1" i="0" kern="1200" dirty="0">
              <a:solidFill>
                <a:schemeClr val="tx1"/>
              </a:solidFill>
              <a:latin typeface="Times New Roman" panose="02020603050405020304" pitchFamily="18" charset="0"/>
              <a:cs typeface="Times New Roman" panose="02020603050405020304" pitchFamily="18" charset="0"/>
            </a:rPr>
            <a:t>Neural Networks</a:t>
          </a:r>
        </a:p>
        <a:p>
          <a:pPr marL="0" marR="0" lvl="0" indent="0" algn="ctr" defTabSz="914400" eaLnBrk="1" fontAlgn="auto" latinLnBrk="0" hangingPunct="1">
            <a:lnSpc>
              <a:spcPct val="100000"/>
            </a:lnSpc>
            <a:spcBef>
              <a:spcPct val="0"/>
            </a:spcBef>
            <a:spcAft>
              <a:spcPts val="0"/>
            </a:spcAft>
            <a:buClrTx/>
            <a:buSzTx/>
            <a:buFontTx/>
            <a:buNone/>
            <a:tabLst/>
            <a:defRPr/>
          </a:pPr>
          <a:r>
            <a:rPr lang="en-US" sz="1500" b="1" i="0" kern="1200" dirty="0">
              <a:solidFill>
                <a:schemeClr val="tx1"/>
              </a:solidFill>
              <a:latin typeface="Times New Roman" panose="02020603050405020304" pitchFamily="18" charset="0"/>
              <a:cs typeface="Times New Roman" panose="02020603050405020304" pitchFamily="18" charset="0"/>
            </a:rPr>
            <a:t>Data mining</a:t>
          </a:r>
        </a:p>
        <a:p>
          <a:pPr algn="ctr">
            <a:spcBef>
              <a:spcPct val="0"/>
            </a:spcBef>
            <a:buNone/>
          </a:pPr>
          <a:endParaRPr lang="en-US" sz="1600" kern="1200" dirty="0">
            <a:solidFill>
              <a:schemeClr val="tx1"/>
            </a:solidFill>
          </a:endParaRPr>
        </a:p>
      </dsp:txBody>
      <dsp:txXfrm>
        <a:off x="357067" y="26893"/>
        <a:ext cx="2112228" cy="1687497"/>
      </dsp:txXfrm>
    </dsp:sp>
    <dsp:sp modelId="{036AF28D-F2CE-9840-BD92-FDEBF2AB93AD}">
      <dsp:nvSpPr>
        <dsp:cNvPr id="0" name=""/>
        <dsp:cNvSpPr/>
      </dsp:nvSpPr>
      <dsp:spPr>
        <a:xfrm>
          <a:off x="2680518" y="678"/>
          <a:ext cx="2112228" cy="173992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600" b="1" i="0" kern="1200" dirty="0">
              <a:solidFill>
                <a:schemeClr val="tx1"/>
              </a:solidFill>
              <a:latin typeface="Times New Roman" panose="02020603050405020304" pitchFamily="18" charset="0"/>
              <a:cs typeface="Times New Roman" panose="02020603050405020304" pitchFamily="18" charset="0"/>
            </a:rPr>
            <a:t>Synthetic contexts</a:t>
          </a:r>
        </a:p>
        <a:p>
          <a:pPr marL="0" marR="0" lvl="0" indent="0" algn="ctr" defTabSz="914400" eaLnBrk="1" fontAlgn="auto" latinLnBrk="0" hangingPunct="1">
            <a:lnSpc>
              <a:spcPct val="100000"/>
            </a:lnSpc>
            <a:spcBef>
              <a:spcPct val="0"/>
            </a:spcBef>
            <a:spcAft>
              <a:spcPts val="0"/>
            </a:spcAft>
            <a:buClrTx/>
            <a:buSzTx/>
            <a:buFontTx/>
            <a:buNone/>
            <a:tabLst/>
            <a:defRPr/>
          </a:pPr>
          <a:r>
            <a:rPr lang="en-US" sz="1600" b="1" i="0" kern="1200" dirty="0">
              <a:solidFill>
                <a:schemeClr val="tx1"/>
              </a:solidFill>
              <a:latin typeface="Times New Roman" panose="02020603050405020304" pitchFamily="18" charset="0"/>
              <a:cs typeface="Times New Roman" panose="02020603050405020304" pitchFamily="18" charset="0"/>
            </a:rPr>
            <a:t>4 connected aspects</a:t>
          </a:r>
        </a:p>
        <a:p>
          <a:pPr marL="466725" marR="0" lvl="0" indent="0" algn="l" defTabSz="914400" eaLnBrk="1" fontAlgn="auto" latinLnBrk="0" hangingPunct="1">
            <a:lnSpc>
              <a:spcPct val="100000"/>
            </a:lnSpc>
            <a:spcBef>
              <a:spcPct val="0"/>
            </a:spcBef>
            <a:spcAft>
              <a:spcPts val="0"/>
            </a:spcAft>
            <a:buClrTx/>
            <a:buSzTx/>
            <a:buFontTx/>
            <a:buNone/>
            <a:tabLst/>
            <a:defRPr/>
          </a:pPr>
          <a:r>
            <a:rPr lang="en-US" sz="1200" b="1" i="0" kern="1200" dirty="0">
              <a:solidFill>
                <a:schemeClr val="tx1"/>
              </a:solidFill>
              <a:latin typeface="Times New Roman" panose="02020603050405020304" pitchFamily="18" charset="0"/>
              <a:cs typeface="Times New Roman" panose="02020603050405020304" pitchFamily="18" charset="0"/>
            </a:rPr>
            <a:t>1. Individual</a:t>
          </a:r>
        </a:p>
        <a:p>
          <a:pPr marL="466725" marR="0" lvl="0" indent="0" algn="l" defTabSz="914400" eaLnBrk="1" fontAlgn="auto" latinLnBrk="0" hangingPunct="1">
            <a:lnSpc>
              <a:spcPct val="100000"/>
            </a:lnSpc>
            <a:spcBef>
              <a:spcPct val="0"/>
            </a:spcBef>
            <a:spcAft>
              <a:spcPts val="0"/>
            </a:spcAft>
            <a:buClrTx/>
            <a:buSzTx/>
            <a:buFontTx/>
            <a:buNone/>
            <a:tabLst/>
            <a:defRPr/>
          </a:pPr>
          <a:r>
            <a:rPr lang="en-US" sz="1200" b="1" i="0" kern="1200" dirty="0">
              <a:solidFill>
                <a:schemeClr val="tx1"/>
              </a:solidFill>
              <a:latin typeface="Times New Roman" panose="02020603050405020304" pitchFamily="18" charset="0"/>
              <a:cs typeface="Times New Roman" panose="02020603050405020304" pitchFamily="18" charset="0"/>
            </a:rPr>
            <a:t>2. Micro</a:t>
          </a:r>
        </a:p>
        <a:p>
          <a:pPr marL="466725" marR="0" lvl="0" indent="0" algn="l" defTabSz="914400" eaLnBrk="1" fontAlgn="auto" latinLnBrk="0" hangingPunct="1">
            <a:lnSpc>
              <a:spcPct val="100000"/>
            </a:lnSpc>
            <a:spcBef>
              <a:spcPct val="0"/>
            </a:spcBef>
            <a:spcAft>
              <a:spcPts val="0"/>
            </a:spcAft>
            <a:buClrTx/>
            <a:buSzTx/>
            <a:buFontTx/>
            <a:buNone/>
            <a:tabLst/>
            <a:defRPr/>
          </a:pPr>
          <a:r>
            <a:rPr lang="en-US" sz="1200" b="1" i="0" kern="1200" dirty="0">
              <a:solidFill>
                <a:schemeClr val="tx1"/>
              </a:solidFill>
              <a:latin typeface="Times New Roman" panose="02020603050405020304" pitchFamily="18" charset="0"/>
              <a:cs typeface="Times New Roman" panose="02020603050405020304" pitchFamily="18" charset="0"/>
            </a:rPr>
            <a:t>3. Macro-small</a:t>
          </a:r>
        </a:p>
        <a:p>
          <a:pPr marL="466725" marR="0" lvl="0" indent="0" algn="l" defTabSz="914400" eaLnBrk="1" fontAlgn="auto" latinLnBrk="0" hangingPunct="1">
            <a:lnSpc>
              <a:spcPct val="100000"/>
            </a:lnSpc>
            <a:spcBef>
              <a:spcPct val="0"/>
            </a:spcBef>
            <a:spcAft>
              <a:spcPts val="0"/>
            </a:spcAft>
            <a:buClrTx/>
            <a:buSzTx/>
            <a:buFontTx/>
            <a:buNone/>
            <a:tabLst/>
            <a:defRPr/>
          </a:pPr>
          <a:r>
            <a:rPr lang="en-US" sz="1200" b="1" i="0" kern="1200" dirty="0">
              <a:solidFill>
                <a:schemeClr val="tx1"/>
              </a:solidFill>
              <a:latin typeface="Times New Roman" panose="02020603050405020304" pitchFamily="18" charset="0"/>
              <a:cs typeface="Times New Roman" panose="02020603050405020304" pitchFamily="18" charset="0"/>
            </a:rPr>
            <a:t>4. Macro-large</a:t>
          </a:r>
        </a:p>
        <a:p>
          <a:pPr marL="0" lvl="0" algn="ctr" defTabSz="711200">
            <a:lnSpc>
              <a:spcPct val="90000"/>
            </a:lnSpc>
            <a:spcBef>
              <a:spcPct val="0"/>
            </a:spcBef>
            <a:spcAft>
              <a:spcPct val="35000"/>
            </a:spcAft>
            <a:buNone/>
          </a:pPr>
          <a:endParaRPr lang="en-US" sz="1600" kern="1200" dirty="0">
            <a:solidFill>
              <a:srgbClr val="FFFF00"/>
            </a:solidFill>
          </a:endParaRPr>
        </a:p>
      </dsp:txBody>
      <dsp:txXfrm>
        <a:off x="2680518" y="678"/>
        <a:ext cx="2112228" cy="1739927"/>
      </dsp:txXfrm>
    </dsp:sp>
    <dsp:sp modelId="{2BB6054D-6FD2-0E49-B533-602F09E97918}">
      <dsp:nvSpPr>
        <dsp:cNvPr id="0" name=""/>
        <dsp:cNvSpPr/>
      </dsp:nvSpPr>
      <dsp:spPr>
        <a:xfrm>
          <a:off x="389004" y="4844081"/>
          <a:ext cx="2112228" cy="126733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tx1"/>
              </a:solidFill>
              <a:latin typeface="Times New Roman" panose="02020603050405020304" pitchFamily="18" charset="0"/>
              <a:cs typeface="Times New Roman" panose="02020603050405020304" pitchFamily="18" charset="0"/>
            </a:rPr>
            <a:t>AI and modeling I—an approaching vision the enemy is about to render into his life-force &amp; thinking</a:t>
          </a:r>
        </a:p>
      </dsp:txBody>
      <dsp:txXfrm>
        <a:off x="389004" y="4844081"/>
        <a:ext cx="2112228" cy="1267337"/>
      </dsp:txXfrm>
    </dsp:sp>
    <dsp:sp modelId="{F9BCC5B6-7BBE-D646-8A07-0A5964FC3DF6}">
      <dsp:nvSpPr>
        <dsp:cNvPr id="0" name=""/>
        <dsp:cNvSpPr/>
      </dsp:nvSpPr>
      <dsp:spPr>
        <a:xfrm>
          <a:off x="2660874" y="1981306"/>
          <a:ext cx="2112228" cy="126733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marR="0" lvl="0" indent="0" algn="ctr" defTabSz="711200" eaLnBrk="1" fontAlgn="auto" latinLnBrk="0" hangingPunct="1">
            <a:lnSpc>
              <a:spcPct val="90000"/>
            </a:lnSpc>
            <a:spcBef>
              <a:spcPct val="0"/>
            </a:spcBef>
            <a:spcAft>
              <a:spcPct val="35000"/>
            </a:spcAft>
            <a:buClrTx/>
            <a:buSzTx/>
            <a:buFontTx/>
            <a:buNone/>
            <a:tabLst/>
            <a:defRPr/>
          </a:pPr>
          <a:endParaRPr lang="en-US" sz="1500" kern="1200" dirty="0">
            <a:solidFill>
              <a:srgbClr val="FFFF00"/>
            </a:solidFill>
          </a:endParaRPr>
        </a:p>
        <a:p>
          <a:pPr marL="0" marR="0" lvl="0" indent="0" algn="ctr" defTabSz="711200" eaLnBrk="1" fontAlgn="auto" latinLnBrk="0" hangingPunct="1">
            <a:lnSpc>
              <a:spcPct val="90000"/>
            </a:lnSpc>
            <a:spcBef>
              <a:spcPct val="0"/>
            </a:spcBef>
            <a:spcAft>
              <a:spcPct val="35000"/>
            </a:spcAft>
            <a:buClrTx/>
            <a:buSzTx/>
            <a:buFontTx/>
            <a:buNone/>
            <a:tabLst/>
            <a:defRPr/>
          </a:pPr>
          <a:r>
            <a:rPr lang="en-US" sz="1500" b="1" i="0" kern="1200" dirty="0">
              <a:solidFill>
                <a:schemeClr val="tx1"/>
              </a:solidFill>
              <a:latin typeface="Times New Roman" panose="02020603050405020304" pitchFamily="18" charset="0"/>
              <a:cs typeface="Times New Roman" panose="02020603050405020304" pitchFamily="18" charset="0"/>
            </a:rPr>
            <a:t>Holograms—to represent the adversary</a:t>
          </a:r>
        </a:p>
        <a:p>
          <a:pPr marL="0" marR="0" lvl="0" indent="0" algn="ctr" defTabSz="711200" eaLnBrk="1" fontAlgn="auto" latinLnBrk="0" hangingPunct="1">
            <a:lnSpc>
              <a:spcPct val="90000"/>
            </a:lnSpc>
            <a:spcBef>
              <a:spcPct val="0"/>
            </a:spcBef>
            <a:spcAft>
              <a:spcPct val="35000"/>
            </a:spcAft>
            <a:buClrTx/>
            <a:buSzTx/>
            <a:buFontTx/>
            <a:buNone/>
            <a:tabLst/>
            <a:defRPr/>
          </a:pPr>
          <a:r>
            <a:rPr lang="en-US" sz="1500" b="1" i="0" kern="1200" dirty="0">
              <a:solidFill>
                <a:schemeClr val="tx1"/>
              </a:solidFill>
              <a:latin typeface="Times New Roman" panose="02020603050405020304" pitchFamily="18" charset="0"/>
              <a:cs typeface="Times New Roman" panose="02020603050405020304" pitchFamily="18" charset="0"/>
            </a:rPr>
            <a:t>Avatars for wargaming the adversary’s wargaming</a:t>
          </a:r>
        </a:p>
        <a:p>
          <a:pPr marL="0" lvl="0" algn="ctr" defTabSz="711200">
            <a:lnSpc>
              <a:spcPct val="90000"/>
            </a:lnSpc>
            <a:spcBef>
              <a:spcPct val="0"/>
            </a:spcBef>
            <a:spcAft>
              <a:spcPct val="35000"/>
            </a:spcAft>
            <a:buNone/>
          </a:pPr>
          <a:endParaRPr lang="en-US" sz="1500" kern="1200" dirty="0">
            <a:solidFill>
              <a:srgbClr val="FFFF00"/>
            </a:solidFill>
          </a:endParaRPr>
        </a:p>
      </dsp:txBody>
      <dsp:txXfrm>
        <a:off x="2660874" y="1981306"/>
        <a:ext cx="2112228" cy="1267337"/>
      </dsp:txXfrm>
    </dsp:sp>
    <dsp:sp modelId="{068DF8A3-375D-E841-A68E-AEA9A3A66828}">
      <dsp:nvSpPr>
        <dsp:cNvPr id="0" name=""/>
        <dsp:cNvSpPr/>
      </dsp:nvSpPr>
      <dsp:spPr>
        <a:xfrm>
          <a:off x="2600317" y="3466532"/>
          <a:ext cx="2112228" cy="126733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tx1"/>
              </a:solidFill>
              <a:latin typeface="Times New Roman" panose="02020603050405020304" pitchFamily="18" charset="0"/>
              <a:cs typeface="Times New Roman" panose="02020603050405020304" pitchFamily="18" charset="0"/>
            </a:rPr>
            <a:t>Software—quality control—assumptions, beliefs, claims, evidence, facts, truths, logic &amp; bias errors</a:t>
          </a:r>
        </a:p>
      </dsp:txBody>
      <dsp:txXfrm>
        <a:off x="2600317" y="3466532"/>
        <a:ext cx="2112228" cy="1267337"/>
      </dsp:txXfrm>
    </dsp:sp>
    <dsp:sp modelId="{58068D1D-64F7-FB47-97EE-92F5583CCEF4}">
      <dsp:nvSpPr>
        <dsp:cNvPr id="0" name=""/>
        <dsp:cNvSpPr/>
      </dsp:nvSpPr>
      <dsp:spPr>
        <a:xfrm>
          <a:off x="406028" y="3466532"/>
          <a:ext cx="2112228" cy="1267337"/>
        </a:xfrm>
        <a:prstGeom prst="rect">
          <a:avLst/>
        </a:prstGeom>
        <a:solidFill>
          <a:schemeClr val="bg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i="0" kern="1200" dirty="0">
              <a:solidFill>
                <a:schemeClr val="tx1"/>
              </a:solidFill>
              <a:latin typeface="Times New Roman" panose="02020603050405020304" pitchFamily="18" charset="0"/>
              <a:cs typeface="Times New Roman" panose="02020603050405020304" pitchFamily="18" charset="0"/>
            </a:rPr>
            <a:t>Models &amp; simulations—replicate cultural rules, action models, cultural influence on assessment &amp; adaptation</a:t>
          </a:r>
        </a:p>
      </dsp:txBody>
      <dsp:txXfrm>
        <a:off x="406028" y="3466532"/>
        <a:ext cx="2112228" cy="1267337"/>
      </dsp:txXfrm>
    </dsp:sp>
    <dsp:sp modelId="{1EE9BED4-5BEA-CA46-8126-FCF3E5F65A2C}">
      <dsp:nvSpPr>
        <dsp:cNvPr id="0" name=""/>
        <dsp:cNvSpPr/>
      </dsp:nvSpPr>
      <dsp:spPr>
        <a:xfrm>
          <a:off x="426728" y="1997481"/>
          <a:ext cx="2112228" cy="1267337"/>
        </a:xfrm>
        <a:prstGeom prst="rect">
          <a:avLst/>
        </a:prstGeom>
        <a:solidFill>
          <a:schemeClr val="bg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i="0" kern="1200" dirty="0">
              <a:solidFill>
                <a:schemeClr val="tx1"/>
              </a:solidFill>
              <a:latin typeface="Times New Roman" panose="02020603050405020304" pitchFamily="18" charset="0"/>
              <a:cs typeface="Times New Roman" panose="02020603050405020304" pitchFamily="18" charset="0"/>
            </a:rPr>
            <a:t>Cluster Analysis</a:t>
          </a:r>
        </a:p>
        <a:p>
          <a:pPr marL="0" lvl="0" indent="0" algn="ctr" defTabSz="577850">
            <a:lnSpc>
              <a:spcPct val="90000"/>
            </a:lnSpc>
            <a:spcBef>
              <a:spcPct val="0"/>
            </a:spcBef>
            <a:spcAft>
              <a:spcPct val="35000"/>
            </a:spcAft>
            <a:buNone/>
          </a:pPr>
          <a:r>
            <a:rPr lang="en-US" sz="1300" b="1" i="0" kern="1200" dirty="0">
              <a:solidFill>
                <a:schemeClr val="tx1"/>
              </a:solidFill>
              <a:latin typeface="Times New Roman" panose="02020603050405020304" pitchFamily="18" charset="0"/>
              <a:cs typeface="Times New Roman" panose="02020603050405020304" pitchFamily="18" charset="0"/>
            </a:rPr>
            <a:t>Outliers</a:t>
          </a:r>
        </a:p>
        <a:p>
          <a:pPr marL="0" lvl="0" indent="0" algn="ctr" defTabSz="577850">
            <a:lnSpc>
              <a:spcPct val="90000"/>
            </a:lnSpc>
            <a:spcBef>
              <a:spcPct val="0"/>
            </a:spcBef>
            <a:spcAft>
              <a:spcPct val="35000"/>
            </a:spcAft>
            <a:buNone/>
          </a:pPr>
          <a:r>
            <a:rPr lang="en-US" sz="1300" b="1" i="0" kern="1200" dirty="0">
              <a:solidFill>
                <a:schemeClr val="tx1"/>
              </a:solidFill>
              <a:latin typeface="Times New Roman" panose="02020603050405020304" pitchFamily="18" charset="0"/>
              <a:cs typeface="Times New Roman" panose="02020603050405020304" pitchFamily="18" charset="0"/>
            </a:rPr>
            <a:t>Patterns</a:t>
          </a:r>
        </a:p>
        <a:p>
          <a:pPr marL="0" lvl="0" indent="0" algn="ctr" defTabSz="577850">
            <a:lnSpc>
              <a:spcPct val="90000"/>
            </a:lnSpc>
            <a:spcBef>
              <a:spcPct val="0"/>
            </a:spcBef>
            <a:spcAft>
              <a:spcPct val="35000"/>
            </a:spcAft>
            <a:buNone/>
          </a:pPr>
          <a:r>
            <a:rPr lang="en-US" sz="1300" b="1" i="0" kern="1200" dirty="0">
              <a:solidFill>
                <a:schemeClr val="tx1"/>
              </a:solidFill>
              <a:latin typeface="Times New Roman" panose="02020603050405020304" pitchFamily="18" charset="0"/>
              <a:cs typeface="Times New Roman" panose="02020603050405020304" pitchFamily="18" charset="0"/>
            </a:rPr>
            <a:t>Anomalies</a:t>
          </a:r>
        </a:p>
        <a:p>
          <a:pPr marL="0" lvl="0" indent="0" algn="ctr" defTabSz="577850">
            <a:lnSpc>
              <a:spcPct val="90000"/>
            </a:lnSpc>
            <a:spcBef>
              <a:spcPct val="0"/>
            </a:spcBef>
            <a:spcAft>
              <a:spcPct val="35000"/>
            </a:spcAft>
            <a:buNone/>
          </a:pPr>
          <a:r>
            <a:rPr lang="en-US" sz="1300" b="1" i="0" kern="1200" dirty="0">
              <a:solidFill>
                <a:schemeClr val="tx1"/>
              </a:solidFill>
              <a:latin typeface="Times New Roman" panose="02020603050405020304" pitchFamily="18" charset="0"/>
              <a:cs typeface="Times New Roman" panose="02020603050405020304" pitchFamily="18" charset="0"/>
            </a:rPr>
            <a:t>Tendencies</a:t>
          </a:r>
        </a:p>
      </dsp:txBody>
      <dsp:txXfrm>
        <a:off x="426728" y="1997481"/>
        <a:ext cx="2112228" cy="1267337"/>
      </dsp:txXfrm>
    </dsp:sp>
    <dsp:sp modelId="{B8EDD2FC-A702-D649-9576-D9119EA87FD4}">
      <dsp:nvSpPr>
        <dsp:cNvPr id="0" name=""/>
        <dsp:cNvSpPr/>
      </dsp:nvSpPr>
      <dsp:spPr>
        <a:xfrm>
          <a:off x="2564768" y="4858571"/>
          <a:ext cx="2112228" cy="126733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chemeClr val="tx1"/>
              </a:solidFill>
              <a:latin typeface="Times New Roman" panose="02020603050405020304" pitchFamily="18" charset="0"/>
              <a:cs typeface="Times New Roman" panose="02020603050405020304" pitchFamily="18" charset="0"/>
            </a:rPr>
            <a:t>AI and modeling II—</a:t>
          </a:r>
        </a:p>
        <a:p>
          <a:pPr marL="0" lvl="0" indent="0" algn="ctr" defTabSz="711200">
            <a:lnSpc>
              <a:spcPct val="90000"/>
            </a:lnSpc>
            <a:spcBef>
              <a:spcPct val="0"/>
            </a:spcBef>
            <a:spcAft>
              <a:spcPct val="35000"/>
            </a:spcAft>
            <a:buNone/>
          </a:pPr>
          <a:r>
            <a:rPr lang="en-US" sz="1600" b="1" i="0" kern="1200" dirty="0">
              <a:solidFill>
                <a:schemeClr val="tx1"/>
              </a:solidFill>
              <a:latin typeface="Times New Roman" panose="02020603050405020304" pitchFamily="18" charset="0"/>
              <a:cs typeface="Times New Roman" panose="02020603050405020304" pitchFamily="18" charset="0"/>
            </a:rPr>
            <a:t>Tracking, identifying strengths, weaknesses of friendly vs enemy ‘will’ model from the book</a:t>
          </a:r>
        </a:p>
      </dsp:txBody>
      <dsp:txXfrm>
        <a:off x="2564768" y="4858571"/>
        <a:ext cx="2112228" cy="126733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F17808-69CC-5F4F-AFCC-3BF240E7CE4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E5679E4-F29F-114C-AF3E-77F1160396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74FDCC-A57A-8549-B65C-A1D49EE36AEA}" type="datetimeFigureOut">
              <a:rPr lang="en-US" smtClean="0"/>
              <a:t>2/28/22</a:t>
            </a:fld>
            <a:endParaRPr lang="en-US"/>
          </a:p>
        </p:txBody>
      </p:sp>
      <p:sp>
        <p:nvSpPr>
          <p:cNvPr id="4" name="Footer Placeholder 3">
            <a:extLst>
              <a:ext uri="{FF2B5EF4-FFF2-40B4-BE49-F238E27FC236}">
                <a16:creationId xmlns:a16="http://schemas.microsoft.com/office/drawing/2014/main" id="{EC7FAAD7-D944-A840-A007-D9451A112C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D6B058-EBFD-0B4D-93F0-0EB8733B56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286E01-5593-1C41-BB7C-EB68892226EF}" type="slidenum">
              <a:rPr lang="en-US" smtClean="0"/>
              <a:t>‹#›</a:t>
            </a:fld>
            <a:endParaRPr lang="en-US"/>
          </a:p>
        </p:txBody>
      </p:sp>
    </p:spTree>
    <p:extLst>
      <p:ext uri="{BB962C8B-B14F-4D97-AF65-F5344CB8AC3E}">
        <p14:creationId xmlns:p14="http://schemas.microsoft.com/office/powerpoint/2010/main" val="2875892909"/>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7T20:53:02.440"/>
    </inkml:context>
    <inkml:brush xml:id="br0">
      <inkml:brushProperty name="width" value="0.05292" units="cm"/>
      <inkml:brushProperty name="height" value="0.05292" units="cm"/>
      <inkml:brushProperty name="color" value="#FF0000"/>
    </inkml:brush>
  </inkml:definitions>
  <inkml:trace contextRef="#ctx0" brushRef="#br0">26447 16979 24575,'-13'0'0,"3"10"0,10-8 0,0 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7DA08A-423D-EF4B-9DAC-E49511F483C3}" type="datetimeFigureOut">
              <a:rPr lang="en-US" smtClean="0"/>
              <a:t>2/28/22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B6EB19-9933-5345-AC28-C66D647D8E9C}" type="slidenum">
              <a:rPr lang="en-US" smtClean="0"/>
              <a:t>‹#›</a:t>
            </a:fld>
            <a:endParaRPr lang="en-US"/>
          </a:p>
        </p:txBody>
      </p:sp>
    </p:spTree>
    <p:extLst>
      <p:ext uri="{BB962C8B-B14F-4D97-AF65-F5344CB8AC3E}">
        <p14:creationId xmlns:p14="http://schemas.microsoft.com/office/powerpoint/2010/main" val="164318915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0"/>
            <a:ext cx="5486400" cy="3086100"/>
          </a:xfrm>
        </p:spPr>
      </p:sp>
      <p:sp>
        <p:nvSpPr>
          <p:cNvPr id="3" name="Notes Placeholder 2"/>
          <p:cNvSpPr>
            <a:spLocks noGrp="1"/>
          </p:cNvSpPr>
          <p:nvPr>
            <p:ph type="body" idx="1"/>
          </p:nvPr>
        </p:nvSpPr>
        <p:spPr>
          <a:xfrm>
            <a:off x="138546" y="3269673"/>
            <a:ext cx="6580908" cy="5735781"/>
          </a:xfrm>
          <a:ln w="28575">
            <a:solidFill>
              <a:schemeClr val="tx1"/>
            </a:solidFill>
          </a:ln>
        </p:spPr>
        <p:txBody>
          <a:bodyPr>
            <a:normAutofit fontScale="92500" lnSpcReduction="10000"/>
          </a:bodyPr>
          <a:lstStyle/>
          <a:p>
            <a:r>
              <a:rPr lang="en-US" sz="1800" b="1" dirty="0">
                <a:latin typeface="Times New Roman" panose="02020603050405020304" pitchFamily="18" charset="0"/>
                <a:cs typeface="Times New Roman" panose="02020603050405020304" pitchFamily="18" charset="0"/>
              </a:rPr>
              <a:t>‘Will’ is the central idea of conflict. Struggles to impose one’s ‘will,’ or deny an enemy’s imposition is the basis for achieving </a:t>
            </a:r>
            <a:r>
              <a:rPr lang="en-US" sz="1800" b="1" u="sng" dirty="0">
                <a:latin typeface="Times New Roman" panose="02020603050405020304" pitchFamily="18" charset="0"/>
                <a:cs typeface="Times New Roman" panose="02020603050405020304" pitchFamily="18" charset="0"/>
              </a:rPr>
              <a:t>‘will to power</a:t>
            </a:r>
            <a:r>
              <a:rPr lang="en-US" sz="1800" b="1" dirty="0">
                <a:latin typeface="Times New Roman" panose="02020603050405020304" pitchFamily="18" charset="0"/>
                <a:cs typeface="Times New Roman" panose="02020603050405020304" pitchFamily="18" charset="0"/>
              </a:rPr>
              <a:t>.’ All adversaries striving to impose their ‘will’ on others share some interesting commonalities. For example,</a:t>
            </a:r>
          </a:p>
          <a:p>
            <a:pPr marL="742950" lvl="1" indent="-285750">
              <a:buFont typeface="Arial" panose="020B0604020202020204" pitchFamily="34" charset="0"/>
              <a:buChar char="•"/>
            </a:pPr>
            <a:r>
              <a:rPr lang="en-US" sz="1800" b="1" dirty="0">
                <a:latin typeface="Times New Roman" panose="02020603050405020304" pitchFamily="18" charset="0"/>
                <a:cs typeface="Times New Roman" panose="02020603050405020304" pitchFamily="18" charset="0"/>
              </a:rPr>
              <a:t>People want to win; power is often the focus of struggles over winning and losing.</a:t>
            </a:r>
          </a:p>
          <a:p>
            <a:pPr marL="742950" lvl="1" indent="-285750">
              <a:lnSpc>
                <a:spcPct val="110000"/>
              </a:lnSpc>
              <a:buFont typeface="Arial" panose="020B0604020202020204" pitchFamily="34" charset="0"/>
              <a:buChar char="•"/>
            </a:pPr>
            <a:r>
              <a:rPr lang="en-US" sz="1800" b="1" dirty="0">
                <a:latin typeface="Times New Roman" panose="02020603050405020304" pitchFamily="18" charset="0"/>
                <a:cs typeface="Times New Roman" panose="02020603050405020304" pitchFamily="18" charset="0"/>
              </a:rPr>
              <a:t>People do not want to lose so, in some cases, their strategy becomes simply to avoid losing.</a:t>
            </a:r>
          </a:p>
          <a:p>
            <a:pPr marL="742950" lvl="1" indent="-285750">
              <a:lnSpc>
                <a:spcPct val="110000"/>
              </a:lnSpc>
              <a:buFont typeface="Arial" panose="020B0604020202020204" pitchFamily="34" charset="0"/>
              <a:buChar char="•"/>
            </a:pPr>
            <a:r>
              <a:rPr lang="en-US" sz="1800" b="1" dirty="0">
                <a:latin typeface="Times New Roman" panose="02020603050405020304" pitchFamily="18" charset="0"/>
                <a:cs typeface="Times New Roman" panose="02020603050405020304" pitchFamily="18" charset="0"/>
              </a:rPr>
              <a:t>People impose their will on others for one or more desired outcomes.</a:t>
            </a:r>
          </a:p>
          <a:p>
            <a:pPr marL="742950" lvl="1" indent="-285750">
              <a:lnSpc>
                <a:spcPct val="110000"/>
              </a:lnSpc>
              <a:buFont typeface="Arial" panose="020B0604020202020204" pitchFamily="34" charset="0"/>
              <a:buChar char="•"/>
            </a:pPr>
            <a:r>
              <a:rPr lang="en-US" sz="1800" b="1" dirty="0">
                <a:latin typeface="Times New Roman" panose="02020603050405020304" pitchFamily="18" charset="0"/>
                <a:cs typeface="Times New Roman" panose="02020603050405020304" pitchFamily="18" charset="0"/>
              </a:rPr>
              <a:t>Targets of impositions of one’s ‘will’ either capitulate or resist. They sometimes wait for another day.</a:t>
            </a:r>
          </a:p>
          <a:p>
            <a:pPr marL="742950" lvl="1" indent="-285750">
              <a:lnSpc>
                <a:spcPct val="110000"/>
              </a:lnSpc>
              <a:buFont typeface="Arial" panose="020B0604020202020204" pitchFamily="34" charset="0"/>
              <a:buChar char="•"/>
            </a:pPr>
            <a:r>
              <a:rPr lang="en-US" sz="1800" b="1" dirty="0">
                <a:latin typeface="Times New Roman" panose="02020603050405020304" pitchFamily="18" charset="0"/>
                <a:cs typeface="Times New Roman" panose="02020603050405020304" pitchFamily="18" charset="0"/>
              </a:rPr>
              <a:t>Combatants always employ a calculus and thought models when thinking about how to attack or resist. A favorite over time has been ends, ways, and means.</a:t>
            </a:r>
          </a:p>
          <a:p>
            <a:pPr marL="742950" lvl="1" indent="-285750">
              <a:lnSpc>
                <a:spcPct val="110000"/>
              </a:lnSpc>
              <a:buFont typeface="Arial" panose="020B0604020202020204" pitchFamily="34" charset="0"/>
              <a:buChar char="•"/>
            </a:pPr>
            <a:r>
              <a:rPr lang="en-US" sz="1800" b="1" dirty="0">
                <a:latin typeface="Times New Roman" panose="02020603050405020304" pitchFamily="18" charset="0"/>
                <a:cs typeface="Times New Roman" panose="02020603050405020304" pitchFamily="18" charset="0"/>
              </a:rPr>
              <a:t>If a resister refuses to capitulate or strike a ‘deal,’ conflict usually occurs.</a:t>
            </a:r>
          </a:p>
          <a:p>
            <a:pPr marL="285750" lvl="0" indent="-285750">
              <a:lnSpc>
                <a:spcPct val="110000"/>
              </a:lnSpc>
              <a:spcAft>
                <a:spcPts val="600"/>
              </a:spcAft>
              <a:buFont typeface="Arial" panose="020B0604020202020204" pitchFamily="34" charset="0"/>
              <a:buChar char="•"/>
            </a:pPr>
            <a:r>
              <a:rPr lang="en-US" sz="1800" b="1" i="1" dirty="0">
                <a:latin typeface="Times New Roman" panose="02020603050405020304" pitchFamily="18" charset="0"/>
                <a:cs typeface="Times New Roman" panose="02020603050405020304" pitchFamily="18" charset="0"/>
              </a:rPr>
              <a:t>This talk is about a book on will. It is—The Power of Will in International Conflict, and it </a:t>
            </a:r>
            <a:r>
              <a:rPr lang="en-US" sz="1800" b="1" dirty="0">
                <a:latin typeface="Times New Roman" panose="02020603050405020304" pitchFamily="18" charset="0"/>
                <a:cs typeface="Times New Roman" panose="02020603050405020304" pitchFamily="18" charset="0"/>
              </a:rPr>
              <a:t>provides ways to think about ‘will.’ In fact, this book provides the intellectual foundation of ‘will,’ and methods for further study of this great phenomenon.</a:t>
            </a:r>
          </a:p>
          <a:p>
            <a:endParaRPr lang="en-US" sz="1400" dirty="0"/>
          </a:p>
        </p:txBody>
      </p:sp>
      <p:sp>
        <p:nvSpPr>
          <p:cNvPr id="4" name="Slide Number Placeholder 3"/>
          <p:cNvSpPr>
            <a:spLocks noGrp="1"/>
          </p:cNvSpPr>
          <p:nvPr>
            <p:ph type="sldNum" sz="quarter" idx="5"/>
          </p:nvPr>
        </p:nvSpPr>
        <p:spPr/>
        <p:txBody>
          <a:bodyPr/>
          <a:lstStyle/>
          <a:p>
            <a:fld id="{48B6EB19-9933-5345-AC28-C66D647D8E9C}" type="slidenum">
              <a:rPr lang="en-US" smtClean="0"/>
              <a:t>1</a:t>
            </a:fld>
            <a:endParaRPr lang="en-US"/>
          </a:p>
        </p:txBody>
      </p:sp>
    </p:spTree>
    <p:extLst>
      <p:ext uri="{BB962C8B-B14F-4D97-AF65-F5344CB8AC3E}">
        <p14:creationId xmlns:p14="http://schemas.microsoft.com/office/powerpoint/2010/main" val="2202272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0"/>
            <a:ext cx="5486400" cy="3086100"/>
          </a:xfrm>
        </p:spPr>
      </p:sp>
      <p:sp>
        <p:nvSpPr>
          <p:cNvPr id="3" name="Notes Placeholder 2"/>
          <p:cNvSpPr>
            <a:spLocks noGrp="1"/>
          </p:cNvSpPr>
          <p:nvPr>
            <p:ph type="body" idx="1"/>
          </p:nvPr>
        </p:nvSpPr>
        <p:spPr>
          <a:xfrm>
            <a:off x="169683" y="3133558"/>
            <a:ext cx="6504494" cy="5851692"/>
          </a:xfrm>
          <a:ln w="28575">
            <a:solidFill>
              <a:schemeClr val="tx1"/>
            </a:solidFill>
          </a:ln>
        </p:spPr>
        <p:txBody>
          <a:bodyPr>
            <a:noAutofit/>
          </a:bodyPr>
          <a:lstStyle/>
          <a:p>
            <a:r>
              <a:rPr lang="en-US" sz="1500" b="1" dirty="0">
                <a:latin typeface="Times New Roman" panose="02020603050405020304" pitchFamily="18" charset="0"/>
                <a:cs typeface="Times New Roman" panose="02020603050405020304" pitchFamily="18" charset="0"/>
              </a:rPr>
              <a:t>In this visual, one finds </a:t>
            </a:r>
            <a:r>
              <a:rPr lang="en-US" sz="1500" b="1" u="sng" dirty="0">
                <a:latin typeface="Times New Roman" panose="02020603050405020304" pitchFamily="18" charset="0"/>
                <a:cs typeface="Times New Roman" panose="02020603050405020304" pitchFamily="18" charset="0"/>
              </a:rPr>
              <a:t>five kinds of sub-contexts. They are an integral part of the interwoven and influencing actions</a:t>
            </a:r>
            <a:r>
              <a:rPr lang="en-US" sz="1500" b="1" dirty="0">
                <a:latin typeface="Times New Roman" panose="02020603050405020304" pitchFamily="18" charset="0"/>
                <a:cs typeface="Times New Roman" panose="02020603050405020304" pitchFamily="18" charset="0"/>
              </a:rPr>
              <a:t> inherent to any operational context housing a conflict. By context, I mean—the set of influencers that surround, permeate, and influence the outcomes of clashes of ‘will.’</a:t>
            </a:r>
          </a:p>
          <a:p>
            <a:r>
              <a:rPr lang="en-US" sz="1500" b="1" dirty="0">
                <a:latin typeface="Times New Roman" panose="02020603050405020304" pitchFamily="18" charset="0"/>
                <a:cs typeface="Times New Roman" panose="02020603050405020304" pitchFamily="18" charset="0"/>
              </a:rPr>
              <a:t>I’ve expanded on traditional views of operational environment to include linear and nonlinear systems and its many characteristics, wanted and unwanted data flows, and not only collisions of physical things, but also the collisions of social media, minds, electrons, narratives, thoughts, and ideas.</a:t>
            </a:r>
          </a:p>
          <a:p>
            <a:r>
              <a:rPr lang="en-US" sz="1500" b="1" dirty="0">
                <a:latin typeface="Times New Roman" panose="02020603050405020304" pitchFamily="18" charset="0"/>
                <a:cs typeface="Times New Roman" panose="02020603050405020304" pitchFamily="18" charset="0"/>
              </a:rPr>
              <a:t>Aggregation theory helps people understand the expansion and contraction of opposing forces. It involves the conjoining of two or more aggregates, which can be people, machines, or organizations. Aggregations come forth too in a populace. For example, in a given context one could find small inputs leading to large outputs such as a small demonstration turning into a huge riot as many disparate parts congeal into a whole of like-minded people.</a:t>
            </a:r>
          </a:p>
          <a:p>
            <a:r>
              <a:rPr lang="en-US" sz="1500" b="1" dirty="0">
                <a:latin typeface="Times New Roman" panose="02020603050405020304" pitchFamily="18" charset="0"/>
                <a:cs typeface="Times New Roman" panose="02020603050405020304" pitchFamily="18" charset="0"/>
              </a:rPr>
              <a:t>Consider what you see in this visual as: 1) an inclusive whole that is the macro context per se, 2) a personal context, 3) a micro-context that is an aggregate (or two or more people), 4) a small-macro context that is a small aggregation (or two or more aggregations), and 5) a large macro-context, a larger aggregation of multiple aggregations of people and things. </a:t>
            </a:r>
          </a:p>
          <a:p>
            <a:r>
              <a:rPr lang="en-US" sz="1500" b="1" dirty="0">
                <a:latin typeface="Times New Roman" panose="02020603050405020304" pitchFamily="18" charset="0"/>
                <a:cs typeface="Times New Roman" panose="02020603050405020304" pitchFamily="18" charset="0"/>
              </a:rPr>
              <a:t>Groups of aggregates and aggregations and their contexts can turn into even larger aggregations knitted together via a sort of glue that binds doctrine, purpose, common views, ideology, aims, goals, and strategies into a large whole.</a:t>
            </a:r>
          </a:p>
          <a:p>
            <a:endParaRPr lang="en-US" sz="1500" dirty="0"/>
          </a:p>
          <a:p>
            <a:r>
              <a:rPr lang="en-US" sz="1500" b="1" dirty="0">
                <a:latin typeface="Times New Roman" panose="02020603050405020304" pitchFamily="18" charset="0"/>
                <a:cs typeface="Times New Roman" panose="02020603050405020304" pitchFamily="18" charset="0"/>
              </a:rPr>
              <a:t>See next slide for continuation of thoughts about this subject.</a:t>
            </a:r>
          </a:p>
        </p:txBody>
      </p:sp>
      <p:sp>
        <p:nvSpPr>
          <p:cNvPr id="4" name="Slide Number Placeholder 3"/>
          <p:cNvSpPr>
            <a:spLocks noGrp="1"/>
          </p:cNvSpPr>
          <p:nvPr>
            <p:ph type="sldNum" sz="quarter" idx="5"/>
          </p:nvPr>
        </p:nvSpPr>
        <p:spPr>
          <a:xfrm>
            <a:off x="3938086" y="9070223"/>
            <a:ext cx="2971800" cy="458787"/>
          </a:xfrm>
        </p:spPr>
        <p:txBody>
          <a:bodyPr/>
          <a:lstStyle/>
          <a:p>
            <a:fld id="{48B6EB19-9933-5345-AC28-C66D647D8E9C}" type="slidenum">
              <a:rPr lang="en-US" smtClean="0"/>
              <a:t>10</a:t>
            </a:fld>
            <a:endParaRPr lang="en-US" dirty="0"/>
          </a:p>
        </p:txBody>
      </p:sp>
    </p:spTree>
    <p:extLst>
      <p:ext uri="{BB962C8B-B14F-4D97-AF65-F5344CB8AC3E}">
        <p14:creationId xmlns:p14="http://schemas.microsoft.com/office/powerpoint/2010/main" val="2771196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0"/>
            <a:ext cx="5486400" cy="3086100"/>
          </a:xfrm>
        </p:spPr>
      </p:sp>
      <p:sp>
        <p:nvSpPr>
          <p:cNvPr id="3" name="Notes Placeholder 2"/>
          <p:cNvSpPr>
            <a:spLocks noGrp="1"/>
          </p:cNvSpPr>
          <p:nvPr>
            <p:ph type="body" idx="1"/>
          </p:nvPr>
        </p:nvSpPr>
        <p:spPr>
          <a:xfrm>
            <a:off x="169683" y="3133558"/>
            <a:ext cx="6504494" cy="5851692"/>
          </a:xfrm>
          <a:ln w="28575">
            <a:solidFill>
              <a:schemeClr val="tx1"/>
            </a:solidFill>
          </a:ln>
        </p:spPr>
        <p:txBody>
          <a:bodyPr>
            <a:noAutofit/>
          </a:bodyPr>
          <a:lstStyle/>
          <a:p>
            <a:r>
              <a:rPr lang="en-US" sz="1800" b="1" dirty="0">
                <a:latin typeface="Times New Roman" panose="02020603050405020304" pitchFamily="18" charset="0"/>
                <a:cs typeface="Times New Roman" panose="02020603050405020304" pitchFamily="18" charset="0"/>
              </a:rPr>
              <a:t>In these expressions of context, struggles of ‘will’ occur. Such fights of ‘will’ appear by way of colliding individuals, aggregates, and aggregations. Thus, one’s mind must grasp the nature and composition of competing aggregations and their surrounding contexts in question. And one is wise to anticipate circumstances that could whip up wanted and unwanted data, bringing turbulence to the contexts that houses competing entities moving within and through them. </a:t>
            </a:r>
          </a:p>
          <a:p>
            <a:r>
              <a:rPr lang="en-US" sz="1800" b="1" dirty="0">
                <a:latin typeface="Times New Roman" panose="02020603050405020304" pitchFamily="18" charset="0"/>
                <a:cs typeface="Times New Roman" panose="02020603050405020304" pitchFamily="18" charset="0"/>
              </a:rPr>
              <a:t>In contested operational contexts, one grows comfortable with an ancient phenomenon—the unity of opposites. Thus, any context and its occupants may be physical and nonphysical, tangible and intangible, visible and invisible, noisy and silent, and so on. One comes to conclude that contestants in conflict must always realize the importance of contextual advantages and disadvantages coming to them and their foe from their view and their enemy’s.</a:t>
            </a:r>
          </a:p>
          <a:p>
            <a:endParaRPr lang="en-US" sz="1800" dirty="0"/>
          </a:p>
        </p:txBody>
      </p:sp>
      <p:sp>
        <p:nvSpPr>
          <p:cNvPr id="4" name="Slide Number Placeholder 3"/>
          <p:cNvSpPr>
            <a:spLocks noGrp="1"/>
          </p:cNvSpPr>
          <p:nvPr>
            <p:ph type="sldNum" sz="quarter" idx="5"/>
          </p:nvPr>
        </p:nvSpPr>
        <p:spPr>
          <a:xfrm>
            <a:off x="3938086" y="9070223"/>
            <a:ext cx="2971800" cy="458787"/>
          </a:xfrm>
        </p:spPr>
        <p:txBody>
          <a:bodyPr/>
          <a:lstStyle/>
          <a:p>
            <a:fld id="{48B6EB19-9933-5345-AC28-C66D647D8E9C}" type="slidenum">
              <a:rPr lang="en-US" smtClean="0"/>
              <a:t>11</a:t>
            </a:fld>
            <a:endParaRPr lang="en-US" dirty="0"/>
          </a:p>
        </p:txBody>
      </p:sp>
    </p:spTree>
    <p:extLst>
      <p:ext uri="{BB962C8B-B14F-4D97-AF65-F5344CB8AC3E}">
        <p14:creationId xmlns:p14="http://schemas.microsoft.com/office/powerpoint/2010/main" val="3304022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28588"/>
            <a:ext cx="5486400" cy="3086100"/>
          </a:xfrm>
        </p:spPr>
      </p:sp>
      <p:sp>
        <p:nvSpPr>
          <p:cNvPr id="3" name="Notes Placeholder 2"/>
          <p:cNvSpPr>
            <a:spLocks noGrp="1"/>
          </p:cNvSpPr>
          <p:nvPr>
            <p:ph type="body" idx="1"/>
          </p:nvPr>
        </p:nvSpPr>
        <p:spPr>
          <a:xfrm>
            <a:off x="360218" y="3379960"/>
            <a:ext cx="6137564" cy="5473095"/>
          </a:xfrm>
          <a:ln w="28575">
            <a:solidFill>
              <a:schemeClr val="tx1"/>
            </a:solidFill>
          </a:ln>
        </p:spPr>
        <p:txBody>
          <a:bodyPr>
            <a:normAutofit fontScale="92500" lnSpcReduction="20000"/>
          </a:bodyPr>
          <a:lstStyle/>
          <a:p>
            <a:r>
              <a:rPr lang="en-US" sz="1600" b="1" dirty="0">
                <a:latin typeface="Times New Roman" panose="02020603050405020304" pitchFamily="18" charset="0"/>
                <a:cs typeface="Times New Roman" panose="02020603050405020304" pitchFamily="18" charset="0"/>
              </a:rPr>
              <a:t>As one studies future operational contexts, they find the importance of knowing and understanding an enemy via his thinking, planning, and his strategy.</a:t>
            </a:r>
          </a:p>
          <a:p>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But do I realistically think about the enemy and how he thinks about me? The answer is problematic because of the rigor of thinking one requires to </a:t>
            </a:r>
            <a:r>
              <a:rPr lang="en-US" sz="1600" b="1" u="sng" dirty="0">
                <a:latin typeface="Times New Roman" panose="02020603050405020304" pitchFamily="18" charset="0"/>
                <a:cs typeface="Times New Roman" panose="02020603050405020304" pitchFamily="18" charset="0"/>
              </a:rPr>
              <a:t>think like the enemy thinks</a:t>
            </a:r>
            <a:r>
              <a:rPr lang="en-US" sz="1600" b="1" dirty="0">
                <a:latin typeface="Times New Roman" panose="02020603050405020304" pitchFamily="18" charset="0"/>
                <a:cs typeface="Times New Roman" panose="02020603050405020304" pitchFamily="18" charset="0"/>
              </a:rPr>
              <a:t>. As examples, one must know 'how to think,' 'what to think,' views of subjectivity and objectivity, facts, truths, bias errors, logic errors, assumptions, and quality control. </a:t>
            </a:r>
          </a:p>
          <a:p>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Further, people must understand the adversary’s culture-influenced thinking processes. They must grasp the enemy's </a:t>
            </a:r>
            <a:r>
              <a:rPr lang="en-US" sz="1600" b="1" u="sng" dirty="0">
                <a:latin typeface="Times New Roman" panose="02020603050405020304" pitchFamily="18" charset="0"/>
                <a:cs typeface="Times New Roman" panose="02020603050405020304" pitchFamily="18" charset="0"/>
              </a:rPr>
              <a:t>rules</a:t>
            </a:r>
            <a:r>
              <a:rPr lang="en-US" sz="1600" b="1" dirty="0">
                <a:latin typeface="Times New Roman" panose="02020603050405020304" pitchFamily="18" charset="0"/>
                <a:cs typeface="Times New Roman" panose="02020603050405020304" pitchFamily="18" charset="0"/>
              </a:rPr>
              <a:t> and how they influence his decision-making processes, </a:t>
            </a:r>
            <a:r>
              <a:rPr lang="en-US" sz="1600" b="1" u="sng" dirty="0">
                <a:latin typeface="Times New Roman" panose="02020603050405020304" pitchFamily="18" charset="0"/>
                <a:cs typeface="Times New Roman" panose="02020603050405020304" pitchFamily="18" charset="0"/>
              </a:rPr>
              <a:t>action-models, action per se, assessment, and adaptation</a:t>
            </a:r>
            <a:r>
              <a:rPr lang="en-US" sz="1600" b="1" dirty="0">
                <a:latin typeface="Times New Roman" panose="02020603050405020304" pitchFamily="18" charset="0"/>
                <a:cs typeface="Times New Roman" panose="02020603050405020304" pitchFamily="18" charset="0"/>
              </a:rPr>
              <a:t>, as he ponders his adversary—you!</a:t>
            </a:r>
          </a:p>
          <a:p>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He acts, assesses, and adapts via recursive ISR feeding his decision-making. This is a necessary action one can exploit. Always, he seeks to act faster and more effectively than you. This status comes via recursive ISR and then cognition yielding analysis, synthesis, and fast, effective decisions. It enables him to seize and hold the initiative and momentum.</a:t>
            </a:r>
          </a:p>
          <a:p>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Thus, in our study of ‘will,’ one must answer these questions: 1) Do I truly know my adversary? 2) Does he know me? 3) What comprises his ‘will to power?’ 4) What is the thought model he uses to think not only about his enemy’s ‘will,’ but also his enemy’s view of his ‘will?’ 5) How does the enemy engage in recursion, assessment, adaptation, and new decision? 6) How do I seek, find, and influence this essential cycle? and, 7) How does—he think—I think—he thinks?</a:t>
            </a:r>
          </a:p>
        </p:txBody>
      </p:sp>
      <p:sp>
        <p:nvSpPr>
          <p:cNvPr id="4" name="Slide Number Placeholder 3"/>
          <p:cNvSpPr>
            <a:spLocks noGrp="1"/>
          </p:cNvSpPr>
          <p:nvPr>
            <p:ph type="sldNum" sz="quarter" idx="5"/>
          </p:nvPr>
        </p:nvSpPr>
        <p:spPr/>
        <p:txBody>
          <a:bodyPr/>
          <a:lstStyle/>
          <a:p>
            <a:fld id="{48B6EB19-9933-5345-AC28-C66D647D8E9C}" type="slidenum">
              <a:rPr lang="en-US" smtClean="0"/>
              <a:t>12</a:t>
            </a:fld>
            <a:endParaRPr lang="en-US"/>
          </a:p>
        </p:txBody>
      </p:sp>
    </p:spTree>
    <p:extLst>
      <p:ext uri="{BB962C8B-B14F-4D97-AF65-F5344CB8AC3E}">
        <p14:creationId xmlns:p14="http://schemas.microsoft.com/office/powerpoint/2010/main" val="1772032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6675"/>
            <a:ext cx="5486400" cy="3086100"/>
          </a:xfrm>
        </p:spPr>
      </p:sp>
      <p:sp>
        <p:nvSpPr>
          <p:cNvPr id="3" name="Notes Placeholder 2"/>
          <p:cNvSpPr>
            <a:spLocks noGrp="1"/>
          </p:cNvSpPr>
          <p:nvPr>
            <p:ph type="body" idx="1"/>
          </p:nvPr>
        </p:nvSpPr>
        <p:spPr>
          <a:xfrm>
            <a:off x="141195" y="3240741"/>
            <a:ext cx="6535270" cy="5728447"/>
          </a:xfrm>
          <a:ln w="38100">
            <a:solidFill>
              <a:schemeClr val="tx1"/>
            </a:solidFill>
          </a:ln>
        </p:spPr>
        <p:txBody>
          <a:bodyPr/>
          <a:lstStyle/>
          <a:p>
            <a:pPr lvl="0">
              <a:spcAft>
                <a:spcPts val="600"/>
              </a:spcAft>
            </a:pPr>
            <a:r>
              <a:rPr lang="en-US" sz="1500" b="1" dirty="0">
                <a:solidFill>
                  <a:prstClr val="black"/>
                </a:solidFill>
                <a:latin typeface="Times New Roman" panose="02020603050405020304" pitchFamily="18" charset="0"/>
                <a:cs typeface="Times New Roman" panose="02020603050405020304" pitchFamily="18" charset="0"/>
              </a:rPr>
              <a:t>Here is the enemy. I seek to control his mind and influence his decisions. Clausewitz helps us understand this task on page 77 of  Michael Howard’s and Peter Paret’s version of </a:t>
            </a:r>
            <a:r>
              <a:rPr lang="en-US" sz="1500" b="1" i="1" dirty="0">
                <a:solidFill>
                  <a:prstClr val="black"/>
                </a:solidFill>
                <a:latin typeface="Times New Roman" panose="02020603050405020304" pitchFamily="18" charset="0"/>
                <a:cs typeface="Times New Roman" panose="02020603050405020304" pitchFamily="18" charset="0"/>
              </a:rPr>
              <a:t>On War</a:t>
            </a:r>
            <a:r>
              <a:rPr lang="en-US" sz="1500" b="1" dirty="0">
                <a:solidFill>
                  <a:prstClr val="black"/>
                </a:solidFill>
                <a:latin typeface="Times New Roman" panose="02020603050405020304" pitchFamily="18" charset="0"/>
                <a:cs typeface="Times New Roman" panose="02020603050405020304" pitchFamily="18" charset="0"/>
              </a:rPr>
              <a:t>, when he says:</a:t>
            </a:r>
          </a:p>
          <a:p>
            <a:pPr lvl="0">
              <a:spcAft>
                <a:spcPts val="600"/>
              </a:spcAft>
            </a:pPr>
            <a:r>
              <a:rPr lang="en-US" sz="1500" b="1" dirty="0">
                <a:solidFill>
                  <a:prstClr val="black"/>
                </a:solidFill>
                <a:latin typeface="Times New Roman" panose="02020603050405020304" pitchFamily="18" charset="0"/>
                <a:cs typeface="Times New Roman" panose="02020603050405020304" pitchFamily="18" charset="0"/>
              </a:rPr>
              <a:t>“War, however, is not the action of a living force upon a lifeless mass. Total nonresistance would be no war at all …it is always the collision of two living forces. The aim of waging war … must be taken as applying to both sides…Thus I am not in control: he dictates to me as much as I dictate to him.</a:t>
            </a:r>
            <a:endParaRPr lang="en-US" sz="2000" b="1" dirty="0">
              <a:solidFill>
                <a:prstClr val="black"/>
              </a:solidFill>
              <a:latin typeface="Times New Roman" panose="02020603050405020304" pitchFamily="18" charset="0"/>
              <a:cs typeface="Times New Roman" panose="02020603050405020304" pitchFamily="18" charset="0"/>
            </a:endParaRPr>
          </a:p>
          <a:p>
            <a:pPr lvl="0">
              <a:spcAft>
                <a:spcPts val="600"/>
              </a:spcAft>
            </a:pPr>
            <a:r>
              <a:rPr lang="en-US" sz="2000" b="1" dirty="0">
                <a:solidFill>
                  <a:prstClr val="black"/>
                </a:solidFill>
                <a:latin typeface="Times New Roman" panose="02020603050405020304" pitchFamily="18" charset="0"/>
                <a:cs typeface="Times New Roman" panose="02020603050405020304" pitchFamily="18" charset="0"/>
              </a:rPr>
              <a:t>I discover that I must answer many questions as I attempt to think about as I ponder how my enemy thinks. Here are ten of those questions:</a:t>
            </a:r>
          </a:p>
          <a:p>
            <a:pPr lvl="0">
              <a:spcAft>
                <a:spcPts val="600"/>
              </a:spcAft>
            </a:pPr>
            <a:r>
              <a:rPr lang="en-US" sz="1500" b="1" dirty="0">
                <a:solidFill>
                  <a:prstClr val="black"/>
                </a:solidFill>
                <a:latin typeface="Times New Roman" panose="02020603050405020304" pitchFamily="18" charset="0"/>
                <a:cs typeface="Times New Roman" panose="02020603050405020304" pitchFamily="18" charset="0"/>
              </a:rPr>
              <a:t>1. Does my enemy think his </a:t>
            </a:r>
            <a:r>
              <a:rPr lang="en-US" sz="1500" b="1" u="sng" dirty="0">
                <a:solidFill>
                  <a:prstClr val="black"/>
                </a:solidFill>
                <a:latin typeface="Times New Roman" panose="02020603050405020304" pitchFamily="18" charset="0"/>
                <a:cs typeface="Times New Roman" panose="02020603050405020304" pitchFamily="18" charset="0"/>
              </a:rPr>
              <a:t>purpose</a:t>
            </a:r>
            <a:r>
              <a:rPr lang="en-US" sz="1500" b="1" dirty="0">
                <a:solidFill>
                  <a:prstClr val="black"/>
                </a:solidFill>
                <a:latin typeface="Times New Roman" panose="02020603050405020304" pitchFamily="18" charset="0"/>
                <a:cs typeface="Times New Roman" panose="02020603050405020304" pitchFamily="18" charset="0"/>
              </a:rPr>
              <a:t> to be superior to mine?</a:t>
            </a:r>
          </a:p>
          <a:p>
            <a:pPr lvl="0">
              <a:spcAft>
                <a:spcPts val="600"/>
              </a:spcAft>
            </a:pPr>
            <a:r>
              <a:rPr lang="en-US" sz="1500" b="1" dirty="0">
                <a:solidFill>
                  <a:prstClr val="black"/>
                </a:solidFill>
                <a:latin typeface="Times New Roman" panose="02020603050405020304" pitchFamily="18" charset="0"/>
                <a:cs typeface="Times New Roman" panose="02020603050405020304" pitchFamily="18" charset="0"/>
              </a:rPr>
              <a:t>2. Does my enemy think his </a:t>
            </a:r>
            <a:r>
              <a:rPr lang="en-US" sz="1500" b="1" u="sng" dirty="0">
                <a:solidFill>
                  <a:prstClr val="black"/>
                </a:solidFill>
                <a:latin typeface="Times New Roman" panose="02020603050405020304" pitchFamily="18" charset="0"/>
                <a:cs typeface="Times New Roman" panose="02020603050405020304" pitchFamily="18" charset="0"/>
              </a:rPr>
              <a:t>capabilities</a:t>
            </a:r>
            <a:r>
              <a:rPr lang="en-US" sz="1500" b="1" dirty="0">
                <a:solidFill>
                  <a:prstClr val="black"/>
                </a:solidFill>
                <a:latin typeface="Times New Roman" panose="02020603050405020304" pitchFamily="18" charset="0"/>
                <a:cs typeface="Times New Roman" panose="02020603050405020304" pitchFamily="18" charset="0"/>
              </a:rPr>
              <a:t> to be superior to mine?</a:t>
            </a:r>
          </a:p>
          <a:p>
            <a:pPr lvl="0">
              <a:spcAft>
                <a:spcPts val="600"/>
              </a:spcAft>
            </a:pPr>
            <a:r>
              <a:rPr lang="en-US" sz="1500" b="1" dirty="0">
                <a:solidFill>
                  <a:prstClr val="black"/>
                </a:solidFill>
                <a:latin typeface="Times New Roman" panose="02020603050405020304" pitchFamily="18" charset="0"/>
                <a:cs typeface="Times New Roman" panose="02020603050405020304" pitchFamily="18" charset="0"/>
              </a:rPr>
              <a:t>3. Does my enemy think his </a:t>
            </a:r>
            <a:r>
              <a:rPr lang="en-US" sz="1500" b="1" u="sng" dirty="0">
                <a:solidFill>
                  <a:prstClr val="black"/>
                </a:solidFill>
                <a:latin typeface="Times New Roman" panose="02020603050405020304" pitchFamily="18" charset="0"/>
                <a:cs typeface="Times New Roman" panose="02020603050405020304" pitchFamily="18" charset="0"/>
              </a:rPr>
              <a:t>motives</a:t>
            </a:r>
            <a:r>
              <a:rPr lang="en-US" sz="1500" b="1" dirty="0">
                <a:solidFill>
                  <a:prstClr val="black"/>
                </a:solidFill>
                <a:latin typeface="Times New Roman" panose="02020603050405020304" pitchFamily="18" charset="0"/>
                <a:cs typeface="Times New Roman" panose="02020603050405020304" pitchFamily="18" charset="0"/>
              </a:rPr>
              <a:t> to be stronger than mine?</a:t>
            </a:r>
          </a:p>
          <a:p>
            <a:pPr lvl="0">
              <a:spcAft>
                <a:spcPts val="600"/>
              </a:spcAft>
            </a:pPr>
            <a:r>
              <a:rPr lang="en-US" sz="1500" b="1" dirty="0">
                <a:solidFill>
                  <a:prstClr val="black"/>
                </a:solidFill>
                <a:latin typeface="Times New Roman" panose="02020603050405020304" pitchFamily="18" charset="0"/>
                <a:cs typeface="Times New Roman" panose="02020603050405020304" pitchFamily="18" charset="0"/>
              </a:rPr>
              <a:t>4. Does my enemy think his </a:t>
            </a:r>
            <a:r>
              <a:rPr lang="en-US" sz="1500" b="1" u="sng" dirty="0">
                <a:solidFill>
                  <a:prstClr val="black"/>
                </a:solidFill>
                <a:latin typeface="Times New Roman" panose="02020603050405020304" pitchFamily="18" charset="0"/>
                <a:cs typeface="Times New Roman" panose="02020603050405020304" pitchFamily="18" charset="0"/>
              </a:rPr>
              <a:t>advantages</a:t>
            </a:r>
            <a:r>
              <a:rPr lang="en-US" sz="1500" b="1" dirty="0">
                <a:solidFill>
                  <a:prstClr val="black"/>
                </a:solidFill>
                <a:latin typeface="Times New Roman" panose="02020603050405020304" pitchFamily="18" charset="0"/>
                <a:cs typeface="Times New Roman" panose="02020603050405020304" pitchFamily="18" charset="0"/>
              </a:rPr>
              <a:t> superior to mine?</a:t>
            </a:r>
          </a:p>
          <a:p>
            <a:pPr lvl="0">
              <a:spcAft>
                <a:spcPts val="600"/>
              </a:spcAft>
            </a:pPr>
            <a:r>
              <a:rPr lang="en-US" sz="1500" b="1" dirty="0">
                <a:solidFill>
                  <a:prstClr val="black"/>
                </a:solidFill>
                <a:latin typeface="Times New Roman" panose="02020603050405020304" pitchFamily="18" charset="0"/>
                <a:cs typeface="Times New Roman" panose="02020603050405020304" pitchFamily="18" charset="0"/>
              </a:rPr>
              <a:t>5. Does my enemy think he has hidden his </a:t>
            </a:r>
            <a:r>
              <a:rPr lang="en-US" sz="1500" b="1" u="sng" dirty="0">
                <a:solidFill>
                  <a:prstClr val="black"/>
                </a:solidFill>
                <a:latin typeface="Times New Roman" panose="02020603050405020304" pitchFamily="18" charset="0"/>
                <a:cs typeface="Times New Roman" panose="02020603050405020304" pitchFamily="18" charset="0"/>
              </a:rPr>
              <a:t>disadvantages</a:t>
            </a:r>
            <a:r>
              <a:rPr lang="en-US" sz="1500" b="1" dirty="0">
                <a:solidFill>
                  <a:prstClr val="black"/>
                </a:solidFill>
                <a:latin typeface="Times New Roman" panose="02020603050405020304" pitchFamily="18" charset="0"/>
                <a:cs typeface="Times New Roman" panose="02020603050405020304" pitchFamily="18" charset="0"/>
              </a:rPr>
              <a:t>?</a:t>
            </a:r>
          </a:p>
          <a:p>
            <a:pPr lvl="0">
              <a:spcAft>
                <a:spcPts val="600"/>
              </a:spcAft>
            </a:pPr>
            <a:r>
              <a:rPr lang="en-US" sz="1500" b="1" dirty="0">
                <a:solidFill>
                  <a:prstClr val="black"/>
                </a:solidFill>
                <a:latin typeface="Times New Roman" panose="02020603050405020304" pitchFamily="18" charset="0"/>
                <a:cs typeface="Times New Roman" panose="02020603050405020304" pitchFamily="18" charset="0"/>
              </a:rPr>
              <a:t>6. Does my enemy think his </a:t>
            </a:r>
            <a:r>
              <a:rPr lang="en-US" sz="1500" b="1" u="sng" dirty="0">
                <a:solidFill>
                  <a:prstClr val="black"/>
                </a:solidFill>
                <a:latin typeface="Times New Roman" panose="02020603050405020304" pitchFamily="18" charset="0"/>
                <a:cs typeface="Times New Roman" panose="02020603050405020304" pitchFamily="18" charset="0"/>
              </a:rPr>
              <a:t>perseverance</a:t>
            </a:r>
            <a:r>
              <a:rPr lang="en-US" sz="1500" b="1" dirty="0">
                <a:solidFill>
                  <a:prstClr val="black"/>
                </a:solidFill>
                <a:latin typeface="Times New Roman" panose="02020603050405020304" pitchFamily="18" charset="0"/>
                <a:cs typeface="Times New Roman" panose="02020603050405020304" pitchFamily="18" charset="0"/>
              </a:rPr>
              <a:t> stronger than mine?</a:t>
            </a:r>
          </a:p>
          <a:p>
            <a:pPr lvl="0">
              <a:spcAft>
                <a:spcPts val="600"/>
              </a:spcAft>
            </a:pPr>
            <a:r>
              <a:rPr lang="en-US" sz="1500" b="1" dirty="0">
                <a:solidFill>
                  <a:prstClr val="black"/>
                </a:solidFill>
                <a:latin typeface="Times New Roman" panose="02020603050405020304" pitchFamily="18" charset="0"/>
                <a:cs typeface="Times New Roman" panose="02020603050405020304" pitchFamily="18" charset="0"/>
              </a:rPr>
              <a:t>7. Does my enemy think his </a:t>
            </a:r>
            <a:r>
              <a:rPr lang="en-US" sz="1500" b="1" u="sng" dirty="0">
                <a:solidFill>
                  <a:prstClr val="black"/>
                </a:solidFill>
                <a:latin typeface="Times New Roman" panose="02020603050405020304" pitchFamily="18" charset="0"/>
                <a:cs typeface="Times New Roman" panose="02020603050405020304" pitchFamily="18" charset="0"/>
              </a:rPr>
              <a:t>determination</a:t>
            </a:r>
            <a:r>
              <a:rPr lang="en-US" sz="1500" b="1" dirty="0">
                <a:solidFill>
                  <a:prstClr val="black"/>
                </a:solidFill>
                <a:latin typeface="Times New Roman" panose="02020603050405020304" pitchFamily="18" charset="0"/>
                <a:cs typeface="Times New Roman" panose="02020603050405020304" pitchFamily="18" charset="0"/>
              </a:rPr>
              <a:t> superior to mine?</a:t>
            </a:r>
          </a:p>
          <a:p>
            <a:pPr lvl="0">
              <a:spcAft>
                <a:spcPts val="600"/>
              </a:spcAft>
            </a:pPr>
            <a:r>
              <a:rPr lang="en-US" sz="1500" b="1" dirty="0">
                <a:solidFill>
                  <a:prstClr val="black"/>
                </a:solidFill>
                <a:latin typeface="Times New Roman" panose="02020603050405020304" pitchFamily="18" charset="0"/>
                <a:cs typeface="Times New Roman" panose="02020603050405020304" pitchFamily="18" charset="0"/>
              </a:rPr>
              <a:t>8. Does my enemy think his </a:t>
            </a:r>
            <a:r>
              <a:rPr lang="en-US" sz="1500" b="1" u="sng" dirty="0">
                <a:solidFill>
                  <a:prstClr val="black"/>
                </a:solidFill>
                <a:latin typeface="Times New Roman" panose="02020603050405020304" pitchFamily="18" charset="0"/>
                <a:cs typeface="Times New Roman" panose="02020603050405020304" pitchFamily="18" charset="0"/>
              </a:rPr>
              <a:t>willingness to sacrifice </a:t>
            </a:r>
            <a:r>
              <a:rPr lang="en-US" sz="1500" b="1" dirty="0">
                <a:solidFill>
                  <a:prstClr val="black"/>
                </a:solidFill>
                <a:latin typeface="Times New Roman" panose="02020603050405020304" pitchFamily="18" charset="0"/>
                <a:cs typeface="Times New Roman" panose="02020603050405020304" pitchFamily="18" charset="0"/>
              </a:rPr>
              <a:t>superior to mine?</a:t>
            </a:r>
          </a:p>
          <a:p>
            <a:pPr lvl="0">
              <a:spcAft>
                <a:spcPts val="600"/>
              </a:spcAft>
            </a:pPr>
            <a:r>
              <a:rPr lang="en-US" sz="1500" b="1" dirty="0">
                <a:solidFill>
                  <a:prstClr val="black"/>
                </a:solidFill>
                <a:latin typeface="Times New Roman" panose="02020603050405020304" pitchFamily="18" charset="0"/>
                <a:cs typeface="Times New Roman" panose="02020603050405020304" pitchFamily="18" charset="0"/>
              </a:rPr>
              <a:t>9. Does my enemy think his </a:t>
            </a:r>
            <a:r>
              <a:rPr lang="en-US" sz="1500" b="1" u="sng" dirty="0">
                <a:solidFill>
                  <a:prstClr val="black"/>
                </a:solidFill>
                <a:latin typeface="Times New Roman" panose="02020603050405020304" pitchFamily="18" charset="0"/>
                <a:cs typeface="Times New Roman" panose="02020603050405020304" pitchFamily="18" charset="0"/>
              </a:rPr>
              <a:t>passion</a:t>
            </a:r>
            <a:r>
              <a:rPr lang="en-US" sz="1500" b="1" dirty="0">
                <a:solidFill>
                  <a:prstClr val="black"/>
                </a:solidFill>
                <a:latin typeface="Times New Roman" panose="02020603050405020304" pitchFamily="18" charset="0"/>
                <a:cs typeface="Times New Roman" panose="02020603050405020304" pitchFamily="18" charset="0"/>
              </a:rPr>
              <a:t> superior to mine?</a:t>
            </a:r>
          </a:p>
          <a:p>
            <a:pPr lvl="0">
              <a:spcAft>
                <a:spcPts val="600"/>
              </a:spcAft>
            </a:pPr>
            <a:r>
              <a:rPr lang="en-US" sz="1500" b="1" dirty="0">
                <a:solidFill>
                  <a:prstClr val="black"/>
                </a:solidFill>
                <a:latin typeface="Times New Roman" panose="02020603050405020304" pitchFamily="18" charset="0"/>
                <a:cs typeface="Times New Roman" panose="02020603050405020304" pitchFamily="18" charset="0"/>
              </a:rPr>
              <a:t>10. Does my enemy think his </a:t>
            </a:r>
            <a:r>
              <a:rPr lang="en-US" sz="1500" b="1" u="sng" dirty="0">
                <a:solidFill>
                  <a:prstClr val="black"/>
                </a:solidFill>
                <a:latin typeface="Times New Roman" panose="02020603050405020304" pitchFamily="18" charset="0"/>
                <a:cs typeface="Times New Roman" panose="02020603050405020304" pitchFamily="18" charset="0"/>
              </a:rPr>
              <a:t>ability to impose actions </a:t>
            </a:r>
            <a:r>
              <a:rPr lang="en-US" sz="1500" b="1" dirty="0">
                <a:solidFill>
                  <a:prstClr val="black"/>
                </a:solidFill>
                <a:latin typeface="Times New Roman" panose="02020603050405020304" pitchFamily="18" charset="0"/>
                <a:cs typeface="Times New Roman" panose="02020603050405020304" pitchFamily="18" charset="0"/>
              </a:rPr>
              <a:t>superior to mine?</a:t>
            </a:r>
          </a:p>
          <a:p>
            <a:pPr lvl="0"/>
            <a:endParaRPr lang="en-US" sz="1500" b="1" dirty="0">
              <a:solidFill>
                <a:prstClr val="black"/>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D480D-D84F-5B49-AABD-1A84892902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093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0"/>
            <a:ext cx="5486400" cy="3086100"/>
          </a:xfrm>
        </p:spPr>
      </p:sp>
      <p:sp>
        <p:nvSpPr>
          <p:cNvPr id="3" name="Notes Placeholder 2"/>
          <p:cNvSpPr>
            <a:spLocks noGrp="1"/>
          </p:cNvSpPr>
          <p:nvPr>
            <p:ph type="body" idx="1"/>
          </p:nvPr>
        </p:nvSpPr>
        <p:spPr>
          <a:xfrm>
            <a:off x="228600" y="3195687"/>
            <a:ext cx="6400800" cy="5797484"/>
          </a:xfrm>
          <a:ln w="28575">
            <a:solidFill>
              <a:schemeClr val="tx1"/>
            </a:solidFill>
          </a:ln>
        </p:spPr>
        <p:txBody>
          <a:bodyPr>
            <a:normAutofit lnSpcReduction="10000"/>
          </a:bodyPr>
          <a:lstStyle/>
          <a:p>
            <a:pPr marL="0" marR="0" lvl="0" indent="1270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Next, let’s think about the visual above. I venture to say, people in any struggle of </a:t>
            </a:r>
            <a:r>
              <a:rPr kumimoji="0" lang="en-US" sz="16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will</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follow some aspects of this sequence.</a:t>
            </a:r>
          </a:p>
          <a:p>
            <a:pPr marL="0" marR="0" lvl="0" indent="12700" algn="l" defTabSz="914400" rtl="0" eaLnBrk="1" fontAlgn="auto" latinLnBrk="0" hangingPunct="1">
              <a:lnSpc>
                <a:spcPct val="100000"/>
              </a:lnSpc>
              <a:spcBef>
                <a:spcPts val="0"/>
              </a:spcBef>
              <a:spcAft>
                <a:spcPts val="60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1270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This model reflects an emphasis on co-evolution and adaptation with its </a:t>
            </a:r>
            <a:r>
              <a:rPr kumimoji="0" lang="en-US" sz="1600" b="1"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cultural rules, culturally influenced action models</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600" b="1"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culturally biased assessment of outcomes, and subsequent adaptation</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Co-evolution always involves an organism acting, assessing their outcomes, learning, and adapting.</a:t>
            </a:r>
          </a:p>
          <a:p>
            <a:pPr marL="0" marR="0" lvl="0" indent="12700" algn="l" defTabSz="914400" rtl="0" eaLnBrk="1" fontAlgn="auto" latinLnBrk="0" hangingPunct="1">
              <a:lnSpc>
                <a:spcPct val="100000"/>
              </a:lnSpc>
              <a:spcBef>
                <a:spcPts val="0"/>
              </a:spcBef>
              <a:spcAft>
                <a:spcPts val="60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12700" algn="l" defTabSz="914400" rtl="0" eaLnBrk="1" fontAlgn="auto" latinLnBrk="0" hangingPunct="1">
              <a:lnSpc>
                <a:spcPct val="100000"/>
              </a:lnSpc>
              <a:spcBef>
                <a:spcPts val="0"/>
              </a:spcBef>
              <a:spcAft>
                <a:spcPts val="600"/>
              </a:spcAft>
              <a:buClrTx/>
              <a:buSzTx/>
              <a:buFontTx/>
              <a:buNone/>
              <a:tabLst/>
              <a:defRPr/>
            </a:pPr>
            <a:r>
              <a:rPr lang="en-US" sz="1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Please recall that e</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ach competing entity in a conflict attempts to </a:t>
            </a:r>
            <a:r>
              <a:rPr kumimoji="0" lang="en-US" sz="1600" b="1"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perform their tasks better and faster </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 their adversaries. They strain in </a:t>
            </a:r>
            <a:r>
              <a:rPr kumimoji="0" lang="en-US" sz="16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 race to the swift </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that facilitates a successful imposition of their </a:t>
            </a:r>
            <a:r>
              <a:rPr kumimoji="0" lang="en-US" sz="16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will</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on their foe who is attempting to do likewise to them.</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The model helps one know where, how, when, and in what force to attack their opponent in </a:t>
            </a:r>
            <a:r>
              <a:rPr kumimoji="0" lang="en-US" sz="16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mental combat</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It also helps one anticipate and thwart an adversary’s attack.</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600" b="1" dirty="0">
              <a:solidFill>
                <a:prstClr val="black"/>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b="1" dirty="0">
                <a:solidFill>
                  <a:prstClr val="black"/>
                </a:solidFill>
                <a:latin typeface="Times New Roman" panose="02020603050405020304" pitchFamily="18" charset="0"/>
              </a:rPr>
              <a:t>Along with physical outcomes of this process, one can use the model to attack their enemy’s ‘will’ by attacking his mind, how he thinks, his assumptions, decisions, actions, assessing, and adapting.</a:t>
            </a:r>
            <a:endParaRPr lang="en-US" sz="1600" dirty="0"/>
          </a:p>
        </p:txBody>
      </p:sp>
      <p:sp>
        <p:nvSpPr>
          <p:cNvPr id="4" name="Slide Number Placeholder 3"/>
          <p:cNvSpPr>
            <a:spLocks noGrp="1"/>
          </p:cNvSpPr>
          <p:nvPr>
            <p:ph type="sldNum" sz="quarter" idx="5"/>
          </p:nvPr>
        </p:nvSpPr>
        <p:spPr/>
        <p:txBody>
          <a:bodyPr/>
          <a:lstStyle/>
          <a:p>
            <a:fld id="{48B6EB19-9933-5345-AC28-C66D647D8E9C}" type="slidenum">
              <a:rPr lang="en-US" smtClean="0"/>
              <a:t>14</a:t>
            </a:fld>
            <a:endParaRPr lang="en-US"/>
          </a:p>
        </p:txBody>
      </p:sp>
    </p:spTree>
    <p:extLst>
      <p:ext uri="{BB962C8B-B14F-4D97-AF65-F5344CB8AC3E}">
        <p14:creationId xmlns:p14="http://schemas.microsoft.com/office/powerpoint/2010/main" val="2659952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0"/>
            <a:ext cx="5486400" cy="3086100"/>
          </a:xfrm>
        </p:spPr>
      </p:sp>
      <p:sp>
        <p:nvSpPr>
          <p:cNvPr id="3" name="Notes Placeholder 2"/>
          <p:cNvSpPr>
            <a:spLocks noGrp="1"/>
          </p:cNvSpPr>
          <p:nvPr>
            <p:ph type="body" idx="1"/>
          </p:nvPr>
        </p:nvSpPr>
        <p:spPr>
          <a:xfrm>
            <a:off x="180109" y="3200400"/>
            <a:ext cx="6483927" cy="5675971"/>
          </a:xfrm>
          <a:ln w="28575">
            <a:solidFill>
              <a:schemeClr val="tx1"/>
            </a:solidFill>
          </a:ln>
        </p:spPr>
        <p:txBody>
          <a:bodyPr>
            <a:normAutofit fontScale="85000" lnSpcReduction="20000"/>
          </a:bodyPr>
          <a:lstStyle/>
          <a:p>
            <a:pPr>
              <a:spcBef>
                <a:spcPts val="600"/>
              </a:spcBef>
            </a:pPr>
            <a:r>
              <a:rPr lang="en-US" sz="1400" b="1" dirty="0">
                <a:latin typeface="Times New Roman" panose="02020603050405020304" pitchFamily="18" charset="0"/>
                <a:cs typeface="Times New Roman" panose="02020603050405020304" pitchFamily="18" charset="0"/>
              </a:rPr>
              <a:t>This visual depicts two sides—red and blue—fighting one another. It speaks to conflict among human beings, their ideologies, their organizations, machines, governments, and nations.</a:t>
            </a:r>
          </a:p>
          <a:p>
            <a:pPr>
              <a:spcBef>
                <a:spcPts val="600"/>
              </a:spcBef>
            </a:pPr>
            <a:endParaRPr lang="en-US" sz="1400" b="1" dirty="0">
              <a:latin typeface="Times New Roman" panose="02020603050405020304" pitchFamily="18" charset="0"/>
              <a:cs typeface="Times New Roman" panose="02020603050405020304" pitchFamily="18" charset="0"/>
            </a:endParaRPr>
          </a:p>
          <a:p>
            <a:pPr>
              <a:spcBef>
                <a:spcPts val="600"/>
              </a:spcBef>
            </a:pPr>
            <a:r>
              <a:rPr lang="en-US" sz="1400" b="1" dirty="0">
                <a:latin typeface="Times New Roman" panose="02020603050405020304" pitchFamily="18" charset="0"/>
                <a:cs typeface="Times New Roman" panose="02020603050405020304" pitchFamily="18" charset="0"/>
              </a:rPr>
              <a:t>Here you see a theoretical pendulum. It swings back and forth, but not in a smooth arc. Instead, the pendulum gyrates. It travels first to blue, then to red, then to the middle point of the arc.</a:t>
            </a:r>
          </a:p>
          <a:p>
            <a:pPr>
              <a:spcBef>
                <a:spcPts val="600"/>
              </a:spcBef>
            </a:pPr>
            <a:endParaRPr lang="en-US" sz="1400" b="1" dirty="0">
              <a:latin typeface="Times New Roman" panose="02020603050405020304" pitchFamily="18" charset="0"/>
              <a:cs typeface="Times New Roman" panose="02020603050405020304" pitchFamily="18" charset="0"/>
            </a:endParaRPr>
          </a:p>
          <a:p>
            <a:pPr>
              <a:spcBef>
                <a:spcPts val="600"/>
              </a:spcBef>
            </a:pPr>
            <a:r>
              <a:rPr lang="en-US" sz="1400" b="1" dirty="0">
                <a:latin typeface="Times New Roman" panose="02020603050405020304" pitchFamily="18" charset="0"/>
                <a:cs typeface="Times New Roman" panose="02020603050405020304" pitchFamily="18" charset="0"/>
              </a:rPr>
              <a:t>For example, I ride the pendulum, drop off on the adversary’s side, enter his mind, learn how he perceives, thinks, and plans. I seek to ascertain his aim, goals, objectives, and strategies. I seek his model of ‘will.’</a:t>
            </a:r>
          </a:p>
          <a:p>
            <a:pPr>
              <a:spcBef>
                <a:spcPts val="600"/>
              </a:spcBef>
            </a:pPr>
            <a:endParaRPr lang="en-US" sz="1400" b="1" dirty="0">
              <a:latin typeface="Times New Roman" panose="02020603050405020304" pitchFamily="18" charset="0"/>
              <a:cs typeface="Times New Roman" panose="02020603050405020304" pitchFamily="18" charset="0"/>
            </a:endParaRPr>
          </a:p>
          <a:p>
            <a:pPr>
              <a:spcBef>
                <a:spcPts val="600"/>
              </a:spcBef>
            </a:pPr>
            <a:r>
              <a:rPr lang="en-US" sz="1400" b="1" dirty="0">
                <a:latin typeface="Times New Roman" panose="02020603050405020304" pitchFamily="18" charset="0"/>
                <a:cs typeface="Times New Roman" panose="02020603050405020304" pitchFamily="18" charset="0"/>
              </a:rPr>
              <a:t>I thus find myself continuing to think deeply in order to determine the power and energy of each element of three wargames—1) how he thinks about us, 2) how he thinks we think about him, then, 3) how he thinks, we think, how he thinks.</a:t>
            </a:r>
          </a:p>
          <a:p>
            <a:pPr>
              <a:spcBef>
                <a:spcPts val="600"/>
              </a:spcBef>
            </a:pPr>
            <a:endParaRPr lang="en-US" sz="1400" b="1" dirty="0">
              <a:latin typeface="Times New Roman" panose="02020603050405020304" pitchFamily="18" charset="0"/>
              <a:cs typeface="Times New Roman" panose="02020603050405020304" pitchFamily="18" charset="0"/>
            </a:endParaRPr>
          </a:p>
          <a:p>
            <a:pPr>
              <a:spcBef>
                <a:spcPts val="600"/>
              </a:spcBef>
            </a:pPr>
            <a:r>
              <a:rPr lang="en-US" sz="1400" b="1" dirty="0">
                <a:latin typeface="Times New Roman" panose="02020603050405020304" pitchFamily="18" charset="0"/>
                <a:cs typeface="Times New Roman" panose="02020603050405020304" pitchFamily="18" charset="0"/>
              </a:rPr>
              <a:t>I determine the elements of ‘will’ having the greatest probability to appear. I consider the value in attacking one, two or all 14 of the elements. And I deduce elements having the greatest probability of remaining dormant. I recognize how quickly these elements can change to become active. </a:t>
            </a:r>
          </a:p>
          <a:p>
            <a:pPr>
              <a:spcBef>
                <a:spcPts val="600"/>
              </a:spcBef>
            </a:pPr>
            <a:endParaRPr lang="en-US" sz="1400" b="1" dirty="0">
              <a:latin typeface="Times New Roman" panose="02020603050405020304" pitchFamily="18" charset="0"/>
              <a:cs typeface="Times New Roman" panose="02020603050405020304" pitchFamily="18" charset="0"/>
            </a:endParaRPr>
          </a:p>
          <a:p>
            <a:pPr>
              <a:spcBef>
                <a:spcPts val="600"/>
              </a:spcBef>
            </a:pPr>
            <a:r>
              <a:rPr lang="en-US" sz="1400" b="1" dirty="0">
                <a:latin typeface="Times New Roman" panose="02020603050405020304" pitchFamily="18" charset="0"/>
                <a:cs typeface="Times New Roman" panose="02020603050405020304" pitchFamily="18" charset="0"/>
              </a:rPr>
              <a:t>From this work, I anticipate the adversary’s strategic aim, goals, objectives, resources, constraints, strategies, and so. Specifically, I determine how the enemy plans to impose his ‘will’ via actions in all phases of a struggle.</a:t>
            </a:r>
          </a:p>
          <a:p>
            <a:pPr>
              <a:spcBef>
                <a:spcPts val="600"/>
              </a:spcBef>
            </a:pPr>
            <a:endParaRPr lang="en-US" sz="1400" b="1" dirty="0">
              <a:latin typeface="Times New Roman" panose="02020603050405020304" pitchFamily="18" charset="0"/>
              <a:cs typeface="Times New Roman" panose="02020603050405020304" pitchFamily="18" charset="0"/>
            </a:endParaRPr>
          </a:p>
          <a:p>
            <a:pPr>
              <a:spcBef>
                <a:spcPts val="600"/>
              </a:spcBef>
            </a:pPr>
            <a:r>
              <a:rPr lang="en-US" sz="1400" b="1" dirty="0">
                <a:latin typeface="Times New Roman" panose="02020603050405020304" pitchFamily="18" charset="0"/>
                <a:cs typeface="Times New Roman" panose="02020603050405020304" pitchFamily="18" charset="0"/>
              </a:rPr>
              <a:t>I learn about the internal workings of his intelligence systems including if he uses any one or all of these methods of thinking—analysis, synthesis, holism. I surmise how he evaluates assessment data, how he learns, how he adapts, as he tries to adapt faster and better than me.</a:t>
            </a:r>
          </a:p>
          <a:p>
            <a:pPr>
              <a:spcBef>
                <a:spcPts val="600"/>
              </a:spcBef>
            </a:pPr>
            <a:endParaRPr lang="en-US" sz="1400" b="1" dirty="0">
              <a:latin typeface="Times New Roman" panose="02020603050405020304" pitchFamily="18" charset="0"/>
              <a:cs typeface="Times New Roman" panose="02020603050405020304" pitchFamily="18" charset="0"/>
            </a:endParaRPr>
          </a:p>
          <a:p>
            <a:pPr>
              <a:spcBef>
                <a:spcPts val="600"/>
              </a:spcBef>
            </a:pPr>
            <a:r>
              <a:rPr lang="en-US" sz="1400" b="1" dirty="0">
                <a:latin typeface="Times New Roman" panose="02020603050405020304" pitchFamily="18" charset="0"/>
                <a:cs typeface="Times New Roman" panose="02020603050405020304" pitchFamily="18" charset="0"/>
              </a:rPr>
              <a:t>He tries to think as I think about how he thinks when wargaming to beat his own plan. I realize that he could come to learn how I could beat him, often by affecting ‘that which is most important.’ This knowledge provides me with the capability to change.</a:t>
            </a:r>
          </a:p>
        </p:txBody>
      </p:sp>
      <p:sp>
        <p:nvSpPr>
          <p:cNvPr id="4" name="Slide Number Placeholder 3"/>
          <p:cNvSpPr>
            <a:spLocks noGrp="1"/>
          </p:cNvSpPr>
          <p:nvPr>
            <p:ph type="sldNum" sz="quarter" idx="5"/>
          </p:nvPr>
        </p:nvSpPr>
        <p:spPr/>
        <p:txBody>
          <a:bodyPr/>
          <a:lstStyle/>
          <a:p>
            <a:fld id="{48B6EB19-9933-5345-AC28-C66D647D8E9C}" type="slidenum">
              <a:rPr lang="en-US" smtClean="0"/>
              <a:t>15</a:t>
            </a:fld>
            <a:endParaRPr lang="en-US"/>
          </a:p>
        </p:txBody>
      </p:sp>
    </p:spTree>
    <p:extLst>
      <p:ext uri="{BB962C8B-B14F-4D97-AF65-F5344CB8AC3E}">
        <p14:creationId xmlns:p14="http://schemas.microsoft.com/office/powerpoint/2010/main" val="3508185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7150"/>
            <a:ext cx="5486400" cy="3086100"/>
          </a:xfrm>
        </p:spPr>
      </p:sp>
      <p:sp>
        <p:nvSpPr>
          <p:cNvPr id="3" name="Notes Placeholder 2"/>
          <p:cNvSpPr>
            <a:spLocks noGrp="1"/>
          </p:cNvSpPr>
          <p:nvPr>
            <p:ph type="body" idx="1"/>
          </p:nvPr>
        </p:nvSpPr>
        <p:spPr>
          <a:xfrm>
            <a:off x="155075" y="3232476"/>
            <a:ext cx="6545178" cy="5854373"/>
          </a:xfrm>
          <a:ln w="28575">
            <a:solidFill>
              <a:schemeClr val="tx1"/>
            </a:solidFill>
          </a:ln>
        </p:spPr>
        <p:txBody>
          <a:bodyPr>
            <a:noAutofit/>
          </a:bodyPr>
          <a:lstStyle/>
          <a:p>
            <a:pPr>
              <a:spcBef>
                <a:spcPts val="300"/>
              </a:spcBef>
              <a:spcAft>
                <a:spcPts val="600"/>
              </a:spcAft>
            </a:pPr>
            <a:r>
              <a:rPr lang="en-US" b="1" dirty="0">
                <a:latin typeface="Times New Roman" panose="02020603050405020304" pitchFamily="18" charset="0"/>
                <a:cs typeface="Times New Roman" panose="02020603050405020304" pitchFamily="18" charset="0"/>
              </a:rPr>
              <a:t>I have thought about some technology requirements for immediate and longer-term outcomes.</a:t>
            </a:r>
          </a:p>
          <a:p>
            <a:pPr marL="228600" indent="-228600">
              <a:spcAft>
                <a:spcPts val="600"/>
              </a:spcAft>
              <a:buFont typeface="+mj-lt"/>
              <a:buAutoNum type="arabicPeriod"/>
            </a:pPr>
            <a:r>
              <a:rPr lang="en-US" b="1" dirty="0">
                <a:latin typeface="Times New Roman" panose="02020603050405020304" pitchFamily="18" charset="0"/>
                <a:cs typeface="Times New Roman" panose="02020603050405020304" pitchFamily="18" charset="0"/>
              </a:rPr>
              <a:t>One is </a:t>
            </a:r>
            <a:r>
              <a:rPr lang="en-US" b="1" u="sng" dirty="0">
                <a:latin typeface="Times New Roman" panose="02020603050405020304" pitchFamily="18" charset="0"/>
                <a:cs typeface="Times New Roman" panose="02020603050405020304" pitchFamily="18" charset="0"/>
              </a:rPr>
              <a:t>smart data</a:t>
            </a:r>
            <a:r>
              <a:rPr lang="en-US" b="1" dirty="0">
                <a:latin typeface="Times New Roman" panose="02020603050405020304" pitchFamily="18" charset="0"/>
                <a:cs typeface="Times New Roman" panose="02020603050405020304" pitchFamily="18" charset="0"/>
              </a:rPr>
              <a:t> to intercept, manipulate, redress, and deposit manipulated data into an enemy’s co-evolution and adaptation decision-making cycles. Smart data means developing data entry points intelligent enough to make some types of decisions on collected data immediately, without requiring processing via a centralized system. Smart data would start acting upon the enemy’s data at the collection point. </a:t>
            </a:r>
          </a:p>
          <a:p>
            <a:pPr marL="228600" indent="-228600">
              <a:spcAft>
                <a:spcPts val="600"/>
              </a:spcAft>
              <a:buFont typeface="+mj-lt"/>
              <a:buAutoNum type="arabicPeriod"/>
            </a:pPr>
            <a:r>
              <a:rPr lang="en-US" b="1" dirty="0">
                <a:latin typeface="Times New Roman" panose="02020603050405020304" pitchFamily="18" charset="0"/>
                <a:cs typeface="Times New Roman" panose="02020603050405020304" pitchFamily="18" charset="0"/>
              </a:rPr>
              <a:t>It would be productive to have sophisticated </a:t>
            </a:r>
            <a:r>
              <a:rPr lang="en-US" b="1" u="sng" dirty="0">
                <a:latin typeface="Times New Roman" panose="02020603050405020304" pitchFamily="18" charset="0"/>
                <a:cs typeface="Times New Roman" panose="02020603050405020304" pitchFamily="18" charset="0"/>
              </a:rPr>
              <a:t>synthetic contexts to support wargaming and to understand pluses and minuses extant in the operational context.</a:t>
            </a:r>
            <a:r>
              <a:rPr lang="en-US" b="1" dirty="0">
                <a:latin typeface="Times New Roman" panose="02020603050405020304" pitchFamily="18" charset="0"/>
                <a:cs typeface="Times New Roman" panose="02020603050405020304" pitchFamily="18" charset="0"/>
              </a:rPr>
              <a:t> They could come from the gaming world. These contexts would represent contextual realities and portray aggregations in 4 dimensions that change with action and time. It would bee helpful to have such contexts randomly insert nonlinear activities, such as friction, randomness, chance, and sensitive variables. Synthetic contexts would require random appearances of spurious data mixed with valuable data, causing a constant changing of conditions for adaptation.</a:t>
            </a:r>
          </a:p>
          <a:p>
            <a:pPr marL="228600" indent="-228600">
              <a:spcAft>
                <a:spcPts val="600"/>
              </a:spcAft>
              <a:buFont typeface="+mj-lt"/>
              <a:buAutoNum type="arabicPeriod"/>
            </a:pPr>
            <a:r>
              <a:rPr lang="en-US" b="1" dirty="0">
                <a:latin typeface="Times New Roman" panose="02020603050405020304" pitchFamily="18" charset="0"/>
                <a:cs typeface="Times New Roman" panose="02020603050405020304" pitchFamily="18" charset="0"/>
              </a:rPr>
              <a:t>To outsmart a foe, possible tech enhancers could include: artificial intelligence, data mining, </a:t>
            </a:r>
            <a:r>
              <a:rPr lang="en-US" b="1" u="sng" dirty="0">
                <a:latin typeface="Times New Roman" panose="02020603050405020304" pitchFamily="18" charset="0"/>
                <a:cs typeface="Times New Roman" panose="02020603050405020304" pitchFamily="18" charset="0"/>
              </a:rPr>
              <a:t>cluster analysis</a:t>
            </a:r>
            <a:r>
              <a:rPr lang="en-US" b="1" dirty="0">
                <a:latin typeface="Times New Roman" panose="02020603050405020304" pitchFamily="18" charset="0"/>
                <a:cs typeface="Times New Roman" panose="02020603050405020304" pitchFamily="18" charset="0"/>
              </a:rPr>
              <a:t>, visualization, virtual reality, holographic representations, and surrogate travel in virtual reality to enter my enemy’s mind via his databases, video, decision tools, and emphasis. I want a virtual foe to wargame against to learn how to attack his plans and strategies at their inception.</a:t>
            </a:r>
          </a:p>
          <a:p>
            <a:pPr marL="628650" lvl="1" indent="-171450">
              <a:spcAft>
                <a:spcPts val="600"/>
              </a:spcAft>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More specifically, I would like to have culturally programmed avatars for 1) wargaming the adversary’s activities, and 2) </a:t>
            </a:r>
            <a:r>
              <a:rPr lang="en-US" b="1" u="sng" dirty="0">
                <a:latin typeface="Times New Roman" panose="02020603050405020304" pitchFamily="18" charset="0"/>
                <a:cs typeface="Times New Roman" panose="02020603050405020304" pitchFamily="18" charset="0"/>
              </a:rPr>
              <a:t>wargaming the adversary’s wargaming</a:t>
            </a:r>
            <a:r>
              <a:rPr lang="en-US" b="1" dirty="0">
                <a:latin typeface="Times New Roman" panose="02020603050405020304" pitchFamily="18" charset="0"/>
                <a:cs typeface="Times New Roman" panose="02020603050405020304" pitchFamily="18" charset="0"/>
              </a:rPr>
              <a:t>. Specifically, I’m speaking of; Artificial Intelligence; Generative Adversarial Network (GAN); Deep Learning; Machine Learning; Neural Networking; and Cluster Analysis.</a:t>
            </a:r>
          </a:p>
          <a:p>
            <a:pPr marL="228600" indent="-228600">
              <a:spcAft>
                <a:spcPts val="600"/>
              </a:spcAft>
              <a:buFont typeface="+mj-lt"/>
              <a:buAutoNum type="arabicPeriod"/>
            </a:pPr>
            <a:r>
              <a:rPr lang="en-US" sz="1100" b="1" dirty="0">
                <a:latin typeface="Times New Roman" panose="02020603050405020304" pitchFamily="18" charset="0"/>
                <a:cs typeface="Times New Roman" panose="02020603050405020304" pitchFamily="18" charset="0"/>
              </a:rPr>
              <a:t>Another requirement involves models and algorithms that learn the enemy's culture, rules, action models, and thought models. One of the models must involve quality control to find my thinking errors and my adversary’s.</a:t>
            </a:r>
          </a:p>
          <a:p>
            <a:pPr marL="228600" indent="-228600">
              <a:spcAft>
                <a:spcPts val="600"/>
              </a:spcAft>
              <a:buFont typeface="+mj-lt"/>
              <a:buAutoNum type="arabicPeriod"/>
            </a:pPr>
            <a:r>
              <a:rPr lang="en-US" sz="1100" b="1" dirty="0">
                <a:latin typeface="Times New Roman" panose="02020603050405020304" pitchFamily="18" charset="0"/>
                <a:cs typeface="Times New Roman" panose="02020603050405020304" pitchFamily="18" charset="0"/>
              </a:rPr>
              <a:t>A great contribution would be a system of systems. It would include data mining, neural networks, and cluster analysis. It would also include models &amp; simulation of actions tracking strengths of will’s essential elements. These models with their visualization would be trained to track capabilities, advantages, disadvantages, determination, passion, etc., all to understand the status of volatile states of the 14-element model of ‘will’ in the book.</a:t>
            </a:r>
          </a:p>
          <a:p>
            <a:pPr>
              <a:spcBef>
                <a:spcPts val="300"/>
              </a:spcBef>
              <a:spcAft>
                <a:spcPts val="600"/>
              </a:spcAft>
            </a:pPr>
            <a:endParaRPr lang="en-US"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972884"/>
            <a:ext cx="2971800" cy="171116"/>
          </a:xfrm>
        </p:spPr>
        <p:txBody>
          <a:bodyPr/>
          <a:lstStyle/>
          <a:p>
            <a:fld id="{48B6EB19-9933-5345-AC28-C66D647D8E9C}" type="slidenum">
              <a:rPr lang="en-US" smtClean="0"/>
              <a:t>16</a:t>
            </a:fld>
            <a:endParaRPr lang="en-US" dirty="0"/>
          </a:p>
        </p:txBody>
      </p:sp>
    </p:spTree>
    <p:extLst>
      <p:ext uri="{BB962C8B-B14F-4D97-AF65-F5344CB8AC3E}">
        <p14:creationId xmlns:p14="http://schemas.microsoft.com/office/powerpoint/2010/main" val="848094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0"/>
            <a:ext cx="5486400" cy="3086100"/>
          </a:xfrm>
        </p:spPr>
      </p:sp>
      <p:sp>
        <p:nvSpPr>
          <p:cNvPr id="3" name="Notes Placeholder 2"/>
          <p:cNvSpPr>
            <a:spLocks noGrp="1"/>
          </p:cNvSpPr>
          <p:nvPr>
            <p:ph type="body" idx="1"/>
          </p:nvPr>
        </p:nvSpPr>
        <p:spPr>
          <a:xfrm>
            <a:off x="187158" y="3133558"/>
            <a:ext cx="6481009" cy="5892455"/>
          </a:xfrm>
          <a:ln w="28575">
            <a:solidFill>
              <a:schemeClr val="tx1"/>
            </a:solidFill>
          </a:ln>
        </p:spPr>
        <p:txBody>
          <a:bodyPr>
            <a:noAutofit/>
          </a:bodyPr>
          <a:lstStyle/>
          <a:p>
            <a:pPr>
              <a:spcAft>
                <a:spcPts val="600"/>
              </a:spcAft>
            </a:pPr>
            <a:r>
              <a:rPr lang="en-US" sz="1100" b="1" dirty="0">
                <a:latin typeface="Times New Roman" panose="02020603050405020304" pitchFamily="18" charset="0"/>
                <a:cs typeface="Times New Roman" panose="02020603050405020304" pitchFamily="18" charset="0"/>
              </a:rPr>
              <a:t>In closing, let’s consider the ideal:</a:t>
            </a:r>
          </a:p>
          <a:p>
            <a:pPr marL="342900" indent="-342900">
              <a:lnSpc>
                <a:spcPct val="110000"/>
              </a:lnSpc>
              <a:spcAft>
                <a:spcPts val="600"/>
              </a:spcAft>
              <a:buFontTx/>
              <a:buAutoNum type="arabicParenR"/>
            </a:pPr>
            <a:r>
              <a:rPr lang="en-US" sz="1100" b="1" dirty="0">
                <a:latin typeface="Times New Roman" panose="02020603050405020304" pitchFamily="18" charset="0"/>
                <a:cs typeface="Times New Roman" panose="02020603050405020304" pitchFamily="18" charset="0"/>
              </a:rPr>
              <a:t>The defense establishment accepts 'will' as the central idea of conflict.</a:t>
            </a:r>
          </a:p>
          <a:p>
            <a:pPr marL="342900" indent="-342900">
              <a:lnSpc>
                <a:spcPct val="110000"/>
              </a:lnSpc>
              <a:spcAft>
                <a:spcPts val="600"/>
              </a:spcAft>
              <a:buFontTx/>
              <a:buAutoNum type="arabicParenR"/>
            </a:pPr>
            <a:r>
              <a:rPr lang="en-US" sz="1100" b="1" dirty="0">
                <a:latin typeface="Times New Roman" panose="02020603050405020304" pitchFamily="18" charset="0"/>
                <a:cs typeface="Times New Roman" panose="02020603050405020304" pitchFamily="18" charset="0"/>
              </a:rPr>
              <a:t>Doctrine defines, explains, and enables exploitation of ‘will’s’ power. We aspire to create synergy among ‘</a:t>
            </a:r>
            <a:r>
              <a:rPr lang="en-US" sz="1100" b="1" i="1" dirty="0">
                <a:latin typeface="Times New Roman" panose="02020603050405020304" pitchFamily="18" charset="0"/>
                <a:cs typeface="Times New Roman" panose="02020603050405020304" pitchFamily="18" charset="0"/>
              </a:rPr>
              <a:t>will</a:t>
            </a:r>
            <a:r>
              <a:rPr lang="en-US" sz="1100" b="1" dirty="0">
                <a:latin typeface="Times New Roman" panose="02020603050405020304" pitchFamily="18" charset="0"/>
                <a:cs typeface="Times New Roman" panose="02020603050405020304" pitchFamily="18" charset="0"/>
              </a:rPr>
              <a:t>,’ technology, and organizational design.</a:t>
            </a:r>
          </a:p>
          <a:p>
            <a:pPr marL="342900" indent="-342900">
              <a:lnSpc>
                <a:spcPct val="110000"/>
              </a:lnSpc>
              <a:spcAft>
                <a:spcPts val="600"/>
              </a:spcAft>
              <a:buFontTx/>
              <a:buAutoNum type="arabicParenR"/>
            </a:pPr>
            <a:r>
              <a:rPr lang="en-US" sz="1100" b="1" dirty="0">
                <a:latin typeface="Times New Roman" panose="02020603050405020304" pitchFamily="18" charset="0"/>
                <a:cs typeface="Times New Roman" panose="02020603050405020304" pitchFamily="18" charset="0"/>
              </a:rPr>
              <a:t>America’s scientists and technologists develop technology to support the thinking to </a:t>
            </a:r>
            <a:r>
              <a:rPr lang="en-US" sz="1100" b="1" i="1" dirty="0">
                <a:latin typeface="Times New Roman" panose="02020603050405020304" pitchFamily="18" charset="0"/>
                <a:cs typeface="Times New Roman" panose="02020603050405020304" pitchFamily="18" charset="0"/>
              </a:rPr>
              <a:t>exploit ‘</a:t>
            </a:r>
            <a:r>
              <a:rPr lang="en-US" sz="1100" b="1" i="1" u="sng" dirty="0">
                <a:latin typeface="Times New Roman" panose="02020603050405020304" pitchFamily="18" charset="0"/>
                <a:cs typeface="Times New Roman" panose="02020603050405020304" pitchFamily="18" charset="0"/>
              </a:rPr>
              <a:t>will’ to action</a:t>
            </a:r>
            <a:r>
              <a:rPr lang="en-US" sz="1100" b="1" dirty="0">
                <a:latin typeface="Times New Roman" panose="02020603050405020304" pitchFamily="18" charset="0"/>
                <a:cs typeface="Times New Roman" panose="02020603050405020304" pitchFamily="18" charset="0"/>
              </a:rPr>
              <a:t>. This effort starts quickly with off-the-shelf technology, following a tiered approach, while introducing existing or new technologies from what we learn.</a:t>
            </a:r>
          </a:p>
          <a:p>
            <a:pPr marL="342900" indent="-342900">
              <a:lnSpc>
                <a:spcPct val="110000"/>
              </a:lnSpc>
              <a:spcAft>
                <a:spcPts val="600"/>
              </a:spcAft>
              <a:buFontTx/>
              <a:buAutoNum type="arabicParenR"/>
            </a:pPr>
            <a:r>
              <a:rPr lang="en-US" sz="1100" b="1" dirty="0">
                <a:latin typeface="Times New Roman" panose="02020603050405020304" pitchFamily="18" charset="0"/>
                <a:cs typeface="Times New Roman" panose="02020603050405020304" pitchFamily="18" charset="0"/>
              </a:rPr>
              <a:t>With a combination of the human mind and machines, one finds America’s warriors successfully imposing their ‘will’ on the panoply of adversaries we face. This occurs not just in a physical sense, but also in intellectual, emotional, and moral senses. </a:t>
            </a:r>
          </a:p>
          <a:p>
            <a:pPr marL="342900" indent="-342900">
              <a:lnSpc>
                <a:spcPct val="110000"/>
              </a:lnSpc>
              <a:spcAft>
                <a:spcPts val="600"/>
              </a:spcAft>
              <a:buFontTx/>
              <a:buAutoNum type="arabicParenR"/>
            </a:pPr>
            <a:r>
              <a:rPr lang="en-US" sz="1100" b="1" dirty="0">
                <a:latin typeface="Times New Roman" panose="02020603050405020304" pitchFamily="18" charset="0"/>
                <a:cs typeface="Times New Roman" panose="02020603050405020304" pitchFamily="18" charset="0"/>
              </a:rPr>
              <a:t>One understands the opponent’s ‘will’ to win. Thus, one focuses ideas and plans to defeat the enemy's plans and strategies at their inception. Determining </a:t>
            </a:r>
            <a:r>
              <a:rPr lang="en-US" sz="1100" b="1" u="sng" dirty="0">
                <a:latin typeface="Times New Roman" panose="02020603050405020304" pitchFamily="18" charset="0"/>
                <a:cs typeface="Times New Roman" panose="02020603050405020304" pitchFamily="18" charset="0"/>
              </a:rPr>
              <a:t>that which is most important reigns supreme in such battles of ‘will.’</a:t>
            </a:r>
            <a:endParaRPr lang="en-US" sz="1100" b="1" dirty="0">
              <a:latin typeface="Times New Roman" panose="02020603050405020304" pitchFamily="18" charset="0"/>
              <a:cs typeface="Times New Roman" panose="02020603050405020304" pitchFamily="18" charset="0"/>
            </a:endParaRPr>
          </a:p>
          <a:p>
            <a:pPr marL="342900" indent="-342900">
              <a:lnSpc>
                <a:spcPct val="110000"/>
              </a:lnSpc>
              <a:spcAft>
                <a:spcPts val="600"/>
              </a:spcAft>
              <a:buAutoNum type="arabicParenR"/>
            </a:pPr>
            <a:r>
              <a:rPr lang="en-US" sz="1100" b="1" dirty="0">
                <a:latin typeface="Times New Roman" panose="02020603050405020304" pitchFamily="18" charset="0"/>
                <a:cs typeface="Times New Roman" panose="02020603050405020304" pitchFamily="18" charset="0"/>
              </a:rPr>
              <a:t>Decision-makers, strategists, planners, and intelligence analysts learn ‘</a:t>
            </a:r>
            <a:r>
              <a:rPr lang="en-US" sz="1100" b="1" i="1" dirty="0">
                <a:latin typeface="Times New Roman" panose="02020603050405020304" pitchFamily="18" charset="0"/>
                <a:cs typeface="Times New Roman" panose="02020603050405020304" pitchFamily="18" charset="0"/>
              </a:rPr>
              <a:t>how to think</a:t>
            </a:r>
            <a:r>
              <a:rPr lang="en-US" sz="1100" b="1" dirty="0">
                <a:latin typeface="Times New Roman" panose="02020603050405020304" pitchFamily="18" charset="0"/>
                <a:cs typeface="Times New Roman" panose="02020603050405020304" pitchFamily="18" charset="0"/>
              </a:rPr>
              <a:t>’ about </a:t>
            </a:r>
            <a:r>
              <a:rPr lang="en-US" sz="1100" b="1" i="1" dirty="0">
                <a:latin typeface="Times New Roman" panose="02020603050405020304" pitchFamily="18" charset="0"/>
                <a:cs typeface="Times New Roman" panose="02020603050405020304" pitchFamily="18" charset="0"/>
              </a:rPr>
              <a:t>‘will’ to power’</a:t>
            </a:r>
            <a:r>
              <a:rPr lang="en-US" sz="1100" b="1" dirty="0">
                <a:latin typeface="Times New Roman" panose="02020603050405020304" pitchFamily="18" charset="0"/>
                <a:cs typeface="Times New Roman" panose="02020603050405020304" pitchFamily="18" charset="0"/>
              </a:rPr>
              <a:t> using the book and its 14-element thought model, explanations, and definitions.</a:t>
            </a:r>
          </a:p>
          <a:p>
            <a:pPr marL="342900" indent="-342900">
              <a:lnSpc>
                <a:spcPct val="110000"/>
              </a:lnSpc>
              <a:spcAft>
                <a:spcPts val="600"/>
              </a:spcAft>
              <a:buAutoNum type="arabicParenR"/>
            </a:pPr>
            <a:r>
              <a:rPr lang="en-US" sz="1100" b="1" dirty="0">
                <a:latin typeface="Times New Roman" panose="02020603050405020304" pitchFamily="18" charset="0"/>
                <a:cs typeface="Times New Roman" panose="02020603050405020304" pitchFamily="18" charset="0"/>
              </a:rPr>
              <a:t>‘Will’ becomes central to the curricula of CSCs, SAMS, and War Colleges.</a:t>
            </a:r>
          </a:p>
          <a:p>
            <a:pPr marL="342900" indent="-342900">
              <a:lnSpc>
                <a:spcPct val="110000"/>
              </a:lnSpc>
              <a:spcAft>
                <a:spcPts val="600"/>
              </a:spcAft>
              <a:buAutoNum type="arabicParenR"/>
            </a:pPr>
            <a:r>
              <a:rPr lang="en-US" sz="1100" b="1" dirty="0">
                <a:latin typeface="Times New Roman" panose="02020603050405020304" pitchFamily="18" charset="0"/>
                <a:cs typeface="Times New Roman" panose="02020603050405020304" pitchFamily="18" charset="0"/>
              </a:rPr>
              <a:t>The implementation of ‘will’ and its taxonomy comes to life in the very near term. We move ideas and theories of 'will' into practice. This transfer occurs via knowledgeable people, empowering tools, virtual knowledge environments, and connections to advanced collection and advanced analysis nodes.</a:t>
            </a:r>
          </a:p>
          <a:p>
            <a:pPr marL="342900" indent="-342900">
              <a:lnSpc>
                <a:spcPct val="110000"/>
              </a:lnSpc>
              <a:spcAft>
                <a:spcPts val="600"/>
              </a:spcAft>
              <a:buAutoNum type="arabicParenR"/>
            </a:pPr>
            <a:r>
              <a:rPr lang="en-US" sz="1100" b="1" dirty="0">
                <a:latin typeface="Times New Roman" panose="02020603050405020304" pitchFamily="18" charset="0"/>
                <a:cs typeface="Times New Roman" panose="02020603050405020304" pitchFamily="18" charset="0"/>
              </a:rPr>
              <a:t>People recognize 'will' as critically important for making good decisions. As such, the duel between opposing decision-makers starts within the mind of each as they rigorously consider their 'will' relative to their opponent's 'will.'</a:t>
            </a:r>
          </a:p>
          <a:p>
            <a:pPr>
              <a:lnSpc>
                <a:spcPct val="110000"/>
              </a:lnSpc>
              <a:spcAft>
                <a:spcPts val="600"/>
              </a:spcAft>
            </a:pPr>
            <a:r>
              <a:rPr lang="en-US" sz="1100" b="1" dirty="0">
                <a:latin typeface="Times New Roman" panose="02020603050405020304" pitchFamily="18" charset="0"/>
                <a:cs typeface="Times New Roman" panose="02020603050405020304" pitchFamily="18" charset="0"/>
              </a:rPr>
              <a:t>As a parting thought, purposeful preparation, deep thinking, life-long learning, empowered by technology can lead to a continuing, learning, and aggressive state of </a:t>
            </a:r>
            <a:r>
              <a:rPr lang="en-US" sz="1100" b="1" u="sng" dirty="0">
                <a:latin typeface="Times New Roman" panose="02020603050405020304" pitchFamily="18" charset="0"/>
                <a:cs typeface="Times New Roman" panose="02020603050405020304" pitchFamily="18" charset="0"/>
              </a:rPr>
              <a:t>intellectual readiness</a:t>
            </a:r>
            <a:r>
              <a:rPr lang="en-US" sz="1100" b="1" dirty="0">
                <a:latin typeface="Times New Roman" panose="02020603050405020304" pitchFamily="18" charset="0"/>
                <a:cs typeface="Times New Roman" panose="02020603050405020304" pitchFamily="18" charset="0"/>
              </a:rPr>
              <a:t>. It is this state we create and sustain for winning in mental combat during the wars of wits approaching threatening America’s well-being.</a:t>
            </a:r>
          </a:p>
          <a:p>
            <a:pPr marL="342900" indent="-342900">
              <a:lnSpc>
                <a:spcPct val="110000"/>
              </a:lnSpc>
              <a:spcAft>
                <a:spcPts val="600"/>
              </a:spcAft>
              <a:buAutoNum type="arabicParenR"/>
            </a:pPr>
            <a:endParaRPr lang="en-US" sz="1100" b="1" dirty="0">
              <a:latin typeface="Times New Roman" panose="02020603050405020304" pitchFamily="18" charset="0"/>
              <a:cs typeface="Times New Roman" panose="02020603050405020304" pitchFamily="18" charset="0"/>
            </a:endParaRPr>
          </a:p>
          <a:p>
            <a:pPr marL="342900" indent="-342900">
              <a:lnSpc>
                <a:spcPct val="110000"/>
              </a:lnSpc>
              <a:spcAft>
                <a:spcPts val="600"/>
              </a:spcAft>
              <a:buAutoNum type="arabicParenR"/>
            </a:pPr>
            <a:endParaRPr lang="en-US" sz="1100" b="1" dirty="0">
              <a:latin typeface="Times New Roman" panose="02020603050405020304" pitchFamily="18" charset="0"/>
              <a:cs typeface="Times New Roman" panose="02020603050405020304" pitchFamily="18" charset="0"/>
            </a:endParaRPr>
          </a:p>
          <a:p>
            <a:pPr marL="342900" indent="-342900">
              <a:spcAft>
                <a:spcPts val="600"/>
              </a:spcAft>
              <a:buAutoNum type="arabicParenR"/>
            </a:pPr>
            <a:endParaRPr lang="en-US" sz="1100" b="1" u="sng" dirty="0">
              <a:latin typeface="Times New Roman" panose="02020603050405020304" pitchFamily="18" charset="0"/>
              <a:cs typeface="Times New Roman" panose="02020603050405020304" pitchFamily="18" charset="0"/>
            </a:endParaRPr>
          </a:p>
          <a:p>
            <a:pPr>
              <a:spcAft>
                <a:spcPts val="600"/>
              </a:spcAft>
            </a:pPr>
            <a:endParaRPr lang="en-US" sz="11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8B6EB19-9933-5345-AC28-C66D647D8E9C}" type="slidenum">
              <a:rPr lang="en-US" smtClean="0"/>
              <a:t>17</a:t>
            </a:fld>
            <a:endParaRPr lang="en-US"/>
          </a:p>
        </p:txBody>
      </p:sp>
    </p:spTree>
    <p:extLst>
      <p:ext uri="{BB962C8B-B14F-4D97-AF65-F5344CB8AC3E}">
        <p14:creationId xmlns:p14="http://schemas.microsoft.com/office/powerpoint/2010/main" val="505890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B6EB19-9933-5345-AC28-C66D647D8E9C}" type="slidenum">
              <a:rPr lang="en-US" smtClean="0"/>
              <a:t>18</a:t>
            </a:fld>
            <a:endParaRPr lang="en-US"/>
          </a:p>
        </p:txBody>
      </p:sp>
    </p:spTree>
    <p:extLst>
      <p:ext uri="{BB962C8B-B14F-4D97-AF65-F5344CB8AC3E}">
        <p14:creationId xmlns:p14="http://schemas.microsoft.com/office/powerpoint/2010/main" val="1671301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2509" y="3338945"/>
            <a:ext cx="6296891" cy="5654226"/>
          </a:xfrm>
          <a:ln w="28575">
            <a:solidFill>
              <a:schemeClr val="tx1"/>
            </a:solidFill>
          </a:ln>
        </p:spPr>
        <p:txBody>
          <a:bodyPr/>
          <a:lstStyle/>
          <a:p>
            <a:pPr indent="12700">
              <a:spcAft>
                <a:spcPts val="600"/>
              </a:spcAft>
            </a:pPr>
            <a:r>
              <a:rPr lang="en-US" sz="1400" b="1" dirty="0">
                <a:latin typeface="Times New Roman" panose="02020603050405020304" pitchFamily="18" charset="0"/>
                <a:ea typeface="Calibri" panose="020F0502020204030204" pitchFamily="34" charset="0"/>
                <a:cs typeface="Times New Roman" panose="02020603050405020304" pitchFamily="18" charset="0"/>
              </a:rPr>
              <a:t>Next, let’s think about the visual above. I venture to say, all people in struggles of </a:t>
            </a:r>
            <a:r>
              <a:rPr lang="en-US" sz="1400" b="1" i="1" dirty="0">
                <a:latin typeface="Times New Roman" panose="02020603050405020304" pitchFamily="18" charset="0"/>
                <a:ea typeface="Calibri" panose="020F0502020204030204" pitchFamily="34" charset="0"/>
                <a:cs typeface="Times New Roman" panose="02020603050405020304" pitchFamily="18" charset="0"/>
              </a:rPr>
              <a:t>will</a:t>
            </a:r>
            <a:r>
              <a:rPr lang="en-US" sz="1400" b="1" dirty="0">
                <a:latin typeface="Times New Roman" panose="02020603050405020304" pitchFamily="18" charset="0"/>
                <a:ea typeface="Calibri" panose="020F0502020204030204" pitchFamily="34" charset="0"/>
                <a:cs typeface="Times New Roman" panose="02020603050405020304" pitchFamily="18" charset="0"/>
              </a:rPr>
              <a:t> follow some aspects of this sequence if they hope to be sufficiently organized and sufficiently thoughtful to design and aggressively seek aims, goals, objectives, and so on. The model can have either more elements or some could be taken away. The use always modifies to bring the model from theoretical to practical.</a:t>
            </a:r>
          </a:p>
          <a:p>
            <a:pPr indent="12700">
              <a:spcAft>
                <a:spcPts val="600"/>
              </a:spcAft>
            </a:pPr>
            <a:r>
              <a:rPr lang="en-US" sz="1400" b="1" dirty="0">
                <a:latin typeface="Times New Roman" panose="02020603050405020304" pitchFamily="18" charset="0"/>
                <a:ea typeface="Calibri" panose="020F0502020204030204" pitchFamily="34" charset="0"/>
                <a:cs typeface="Times New Roman" panose="02020603050405020304" pitchFamily="18" charset="0"/>
              </a:rPr>
              <a:t>This model reflects my emphasis on co-evolution and adaptation with its cultural rules, culturally ruled action models, and culturally biased assessment of outcomes and subsequent adaptation. Co-evolution always involves actions, assessing outcomes of action, evaluating outcomes, learning, and adapting. And, recursion is at work and performs a critical function. It provides assessment data via intelligence collection back to its brain. Each competing organism attempts to perform such tasks better and faster than their adversaries. They strain in a race to successfully impose their </a:t>
            </a:r>
            <a:r>
              <a:rPr lang="en-US" sz="1400" b="1" i="1" dirty="0">
                <a:latin typeface="Times New Roman" panose="02020603050405020304" pitchFamily="18" charset="0"/>
                <a:ea typeface="Calibri" panose="020F0502020204030204" pitchFamily="34" charset="0"/>
                <a:cs typeface="Times New Roman" panose="02020603050405020304" pitchFamily="18" charset="0"/>
              </a:rPr>
              <a:t>will</a:t>
            </a:r>
            <a:r>
              <a:rPr lang="en-US" sz="1400" b="1" dirty="0">
                <a:latin typeface="Times New Roman" panose="02020603050405020304" pitchFamily="18" charset="0"/>
                <a:ea typeface="Calibri" panose="020F0502020204030204" pitchFamily="34" charset="0"/>
                <a:cs typeface="Times New Roman" panose="02020603050405020304" pitchFamily="18" charset="0"/>
              </a:rPr>
              <a:t> on their foe who attempts to do likewise to them.</a:t>
            </a: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400" b="1" dirty="0">
                <a:latin typeface="Times New Roman" panose="02020603050405020304" pitchFamily="18" charset="0"/>
                <a:ea typeface="Calibri" panose="020F0502020204030204" pitchFamily="34" charset="0"/>
              </a:rPr>
              <a:t>The sequencing of necessary elements in thought come out loud and clear. We go through some kind of a thinking journey in any struggle of </a:t>
            </a:r>
            <a:r>
              <a:rPr lang="en-US" sz="1400" b="1" i="1" dirty="0">
                <a:latin typeface="Times New Roman" panose="02020603050405020304" pitchFamily="18" charset="0"/>
                <a:ea typeface="Calibri" panose="020F0502020204030204" pitchFamily="34" charset="0"/>
              </a:rPr>
              <a:t>wills</a:t>
            </a:r>
            <a:r>
              <a:rPr lang="en-US" sz="1400" b="1" dirty="0">
                <a:latin typeface="Times New Roman" panose="02020603050405020304" pitchFamily="18" charset="0"/>
                <a:ea typeface="Calibri" panose="020F0502020204030204" pitchFamily="34" charset="0"/>
              </a:rPr>
              <a:t>. What you see in the visual above is how I imagine people to think in such a struggle. Thus, in my view, one must use this model to hone, if not to guide their thinking. More importantly, the model helps one know where, how, and when, and in what force to attack their opponent in mental combat and, if on the defensive, how to anticipate and thwart an adversary’s attack. The model advocates attacking one’s opponent’s thought to action processes and the steps necessary to impose their </a:t>
            </a:r>
            <a:r>
              <a:rPr lang="en-US" sz="1400" b="1" i="1" dirty="0">
                <a:latin typeface="Times New Roman" panose="02020603050405020304" pitchFamily="18" charset="0"/>
                <a:ea typeface="Calibri" panose="020F0502020204030204" pitchFamily="34" charset="0"/>
              </a:rPr>
              <a:t>will</a:t>
            </a:r>
            <a:r>
              <a:rPr lang="en-US" sz="1400" b="1" dirty="0">
                <a:latin typeface="Times New Roman" panose="02020603050405020304" pitchFamily="18" charset="0"/>
                <a:ea typeface="Calibri" panose="020F0502020204030204" pitchFamily="34" charset="0"/>
              </a:rPr>
              <a:t>. To win a war of wits against a tough, smart, canny enemy, I suggest that one must use a semblance of this model. </a:t>
            </a:r>
            <a:endParaRPr lang="en-US" sz="1400" b="1" dirty="0"/>
          </a:p>
        </p:txBody>
      </p:sp>
      <p:sp>
        <p:nvSpPr>
          <p:cNvPr id="4" name="Slide Number Placeholder 3"/>
          <p:cNvSpPr>
            <a:spLocks noGrp="1"/>
          </p:cNvSpPr>
          <p:nvPr>
            <p:ph type="sldNum" sz="quarter" idx="5"/>
          </p:nvPr>
        </p:nvSpPr>
        <p:spPr/>
        <p:txBody>
          <a:bodyPr/>
          <a:lstStyle/>
          <a:p>
            <a:fld id="{48B6EB19-9933-5345-AC28-C66D647D8E9C}" type="slidenum">
              <a:rPr lang="en-US" smtClean="0"/>
              <a:t>19</a:t>
            </a:fld>
            <a:endParaRPr lang="en-US"/>
          </a:p>
        </p:txBody>
      </p:sp>
      <p:pic>
        <p:nvPicPr>
          <p:cNvPr id="5" name="Picture 4">
            <a:extLst>
              <a:ext uri="{FF2B5EF4-FFF2-40B4-BE49-F238E27FC236}">
                <a16:creationId xmlns:a16="http://schemas.microsoft.com/office/drawing/2014/main" id="{3AB7AF59-F858-7F41-95E0-7DFF097A8D05}"/>
              </a:ext>
            </a:extLst>
          </p:cNvPr>
          <p:cNvPicPr/>
          <p:nvPr/>
        </p:nvPicPr>
        <p:blipFill>
          <a:blip r:embed="rId3"/>
          <a:stretch>
            <a:fillRect/>
          </a:stretch>
        </p:blipFill>
        <p:spPr>
          <a:xfrm>
            <a:off x="457200" y="-4330"/>
            <a:ext cx="5943600" cy="3343275"/>
          </a:xfrm>
          <a:prstGeom prst="rect">
            <a:avLst/>
          </a:prstGeom>
        </p:spPr>
      </p:pic>
    </p:spTree>
    <p:extLst>
      <p:ext uri="{BB962C8B-B14F-4D97-AF65-F5344CB8AC3E}">
        <p14:creationId xmlns:p14="http://schemas.microsoft.com/office/powerpoint/2010/main" val="3923762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0"/>
            <a:ext cx="5486400" cy="3086100"/>
          </a:xfrm>
        </p:spPr>
      </p:sp>
      <p:sp>
        <p:nvSpPr>
          <p:cNvPr id="3" name="Notes Placeholder 2"/>
          <p:cNvSpPr>
            <a:spLocks noGrp="1"/>
          </p:cNvSpPr>
          <p:nvPr>
            <p:ph type="body" idx="1"/>
          </p:nvPr>
        </p:nvSpPr>
        <p:spPr>
          <a:xfrm>
            <a:off x="401783" y="3086100"/>
            <a:ext cx="6108140" cy="5836227"/>
          </a:xfrm>
          <a:ln w="38100">
            <a:solidFill>
              <a:schemeClr val="tx1"/>
            </a:solidFill>
          </a:ln>
        </p:spPr>
        <p:txBody>
          <a:bodyPr>
            <a:normAutofit lnSpcReduction="10000"/>
          </a:bodyPr>
          <a:lstStyle/>
          <a:p>
            <a:pPr>
              <a:spcAft>
                <a:spcPts val="600"/>
              </a:spcAft>
            </a:pPr>
            <a:r>
              <a:rPr lang="en-US" sz="2000" b="1" dirty="0">
                <a:latin typeface="Times New Roman" panose="02020603050405020304" pitchFamily="18" charset="0"/>
                <a:cs typeface="Times New Roman" panose="02020603050405020304" pitchFamily="18" charset="0"/>
              </a:rPr>
              <a:t>Here, you find the </a:t>
            </a:r>
            <a:r>
              <a:rPr lang="en-US" sz="2000" b="1" u="sng" dirty="0">
                <a:latin typeface="Times New Roman" panose="02020603050405020304" pitchFamily="18" charset="0"/>
                <a:cs typeface="Times New Roman" panose="02020603050405020304" pitchFamily="18" charset="0"/>
              </a:rPr>
              <a:t>purposes</a:t>
            </a:r>
            <a:r>
              <a:rPr lang="en-US" sz="2000" b="1" dirty="0">
                <a:latin typeface="Times New Roman" panose="02020603050405020304" pitchFamily="18" charset="0"/>
                <a:cs typeface="Times New Roman" panose="02020603050405020304" pitchFamily="18" charset="0"/>
              </a:rPr>
              <a:t> for this discussion.</a:t>
            </a:r>
          </a:p>
          <a:p>
            <a:pPr>
              <a:spcAft>
                <a:spcPts val="600"/>
              </a:spcAft>
            </a:pPr>
            <a:r>
              <a:rPr lang="en-US" sz="2000" b="1" dirty="0">
                <a:latin typeface="Times New Roman" panose="02020603050405020304" pitchFamily="18" charset="0"/>
                <a:cs typeface="Times New Roman" panose="02020603050405020304" pitchFamily="18" charset="0"/>
              </a:rPr>
              <a:t>A void exists in our ‘how to fight’ doctrine. It is an inexplicable lack of a definition and discussion of ‘will.’</a:t>
            </a:r>
          </a:p>
          <a:p>
            <a:pPr>
              <a:spcAft>
                <a:spcPts val="600"/>
              </a:spcAft>
            </a:pPr>
            <a:r>
              <a:rPr lang="en-US" sz="2000" b="1" dirty="0">
                <a:latin typeface="Times New Roman" panose="02020603050405020304" pitchFamily="18" charset="0"/>
                <a:cs typeface="Times New Roman" panose="02020603050405020304" pitchFamily="18" charset="0"/>
              </a:rPr>
              <a:t>We have theories of geopolitics, global economics, and international relations—so I ask—why not theories and doctrine on the role of human ‘will’ in violent and nonviolent conflict? Why not improve our national defense with a learned concept  of ‘will.’</a:t>
            </a:r>
          </a:p>
          <a:p>
            <a:pPr>
              <a:spcAft>
                <a:spcPts val="600"/>
              </a:spcAft>
            </a:pPr>
            <a:r>
              <a:rPr lang="en-US" sz="2000" b="1" dirty="0">
                <a:latin typeface="Times New Roman" panose="02020603050405020304" pitchFamily="18" charset="0"/>
                <a:cs typeface="Times New Roman" panose="02020603050405020304" pitchFamily="18" charset="0"/>
              </a:rPr>
              <a:t>Thus, I designed this book to include military decision-makers, strategists, planners, intel analysts, senior military leaders, government policymakers, and political decision-makers. Decision-makers of all ranks and positions must learn about ‘will’ and its importance to effective decision-making.</a:t>
            </a:r>
          </a:p>
          <a:p>
            <a:pPr>
              <a:spcAft>
                <a:spcPts val="600"/>
              </a:spcAft>
            </a:pPr>
            <a:r>
              <a:rPr lang="en-US" sz="2000" b="1" dirty="0">
                <a:latin typeface="Times New Roman" panose="02020603050405020304" pitchFamily="18" charset="0"/>
                <a:cs typeface="Times New Roman" panose="02020603050405020304" pitchFamily="18" charset="0"/>
              </a:rPr>
              <a:t>Improvement in decisions directly connects to an improved probability of positive outcomes in mental and physical combat </a:t>
            </a:r>
            <a:r>
              <a:rPr lang="en-US" sz="2000" b="1" u="sng" dirty="0">
                <a:latin typeface="Times New Roman" panose="02020603050405020304" pitchFamily="18" charset="0"/>
                <a:cs typeface="Times New Roman" panose="02020603050405020304" pitchFamily="18" charset="0"/>
              </a:rPr>
              <a:t>in all domains </a:t>
            </a:r>
            <a:r>
              <a:rPr lang="en-US" sz="2000" b="1" dirty="0">
                <a:latin typeface="Times New Roman" panose="02020603050405020304" pitchFamily="18" charset="0"/>
                <a:cs typeface="Times New Roman" panose="02020603050405020304" pitchFamily="18" charset="0"/>
              </a:rPr>
              <a:t>and </a:t>
            </a:r>
            <a:r>
              <a:rPr lang="en-US" sz="2000" b="1" u="sng" dirty="0">
                <a:latin typeface="Times New Roman" panose="02020603050405020304" pitchFamily="18" charset="0"/>
                <a:cs typeface="Times New Roman" panose="02020603050405020304" pitchFamily="18" charset="0"/>
              </a:rPr>
              <a:t>levels of conflict</a:t>
            </a:r>
            <a:r>
              <a:rPr lang="en-US" sz="2000" b="1" dirty="0">
                <a:latin typeface="Times New Roman" panose="02020603050405020304" pitchFamily="18" charset="0"/>
                <a:cs typeface="Times New Roman" panose="02020603050405020304" pitchFamily="18" charset="0"/>
              </a:rPr>
              <a:t>.</a:t>
            </a:r>
          </a:p>
          <a:p>
            <a:pPr>
              <a:spcAft>
                <a:spcPts val="600"/>
              </a:spcAft>
            </a:pPr>
            <a:endParaRPr lang="en-US" sz="20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8B6EB19-9933-5345-AC28-C66D647D8E9C}" type="slidenum">
              <a:rPr lang="en-US" smtClean="0"/>
              <a:t>2</a:t>
            </a:fld>
            <a:endParaRPr lang="en-US"/>
          </a:p>
        </p:txBody>
      </p:sp>
    </p:spTree>
    <p:extLst>
      <p:ext uri="{BB962C8B-B14F-4D97-AF65-F5344CB8AC3E}">
        <p14:creationId xmlns:p14="http://schemas.microsoft.com/office/powerpoint/2010/main" val="2253623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B6EB19-9933-5345-AC28-C66D647D8E9C}" type="slidenum">
              <a:rPr lang="en-US" smtClean="0"/>
              <a:t>20</a:t>
            </a:fld>
            <a:endParaRPr lang="en-US"/>
          </a:p>
        </p:txBody>
      </p:sp>
    </p:spTree>
    <p:extLst>
      <p:ext uri="{BB962C8B-B14F-4D97-AF65-F5344CB8AC3E}">
        <p14:creationId xmlns:p14="http://schemas.microsoft.com/office/powerpoint/2010/main" val="1676757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B6EB19-9933-5345-AC28-C66D647D8E9C}" type="slidenum">
              <a:rPr lang="en-US" smtClean="0"/>
              <a:t>21</a:t>
            </a:fld>
            <a:endParaRPr lang="en-US"/>
          </a:p>
        </p:txBody>
      </p:sp>
    </p:spTree>
    <p:extLst>
      <p:ext uri="{BB962C8B-B14F-4D97-AF65-F5344CB8AC3E}">
        <p14:creationId xmlns:p14="http://schemas.microsoft.com/office/powerpoint/2010/main" val="2767267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B6EB19-9933-5345-AC28-C66D647D8E9C}" type="slidenum">
              <a:rPr lang="en-US" smtClean="0"/>
              <a:t>22</a:t>
            </a:fld>
            <a:endParaRPr lang="en-US"/>
          </a:p>
        </p:txBody>
      </p:sp>
    </p:spTree>
    <p:extLst>
      <p:ext uri="{BB962C8B-B14F-4D97-AF65-F5344CB8AC3E}">
        <p14:creationId xmlns:p14="http://schemas.microsoft.com/office/powerpoint/2010/main" val="2723525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0"/>
            <a:ext cx="5486400" cy="3086100"/>
          </a:xfrm>
        </p:spPr>
      </p:sp>
      <p:sp>
        <p:nvSpPr>
          <p:cNvPr id="3" name="Notes Placeholder 2"/>
          <p:cNvSpPr>
            <a:spLocks noGrp="1"/>
          </p:cNvSpPr>
          <p:nvPr>
            <p:ph type="body" idx="1"/>
          </p:nvPr>
        </p:nvSpPr>
        <p:spPr>
          <a:xfrm>
            <a:off x="277091" y="3086099"/>
            <a:ext cx="6303818" cy="5947065"/>
          </a:xfrm>
          <a:ln w="28575">
            <a:solidFill>
              <a:schemeClr val="tx1"/>
            </a:solidFill>
          </a:ln>
        </p:spPr>
        <p:txBody>
          <a:bodyPr>
            <a:normAutofit fontScale="92500" lnSpcReduction="20000"/>
          </a:bodyPr>
          <a:lstStyle/>
          <a:p>
            <a:pPr>
              <a:spcBef>
                <a:spcPts val="600"/>
              </a:spcBef>
            </a:pPr>
            <a:r>
              <a:rPr lang="en-US" sz="2000" b="1" dirty="0">
                <a:latin typeface="Times New Roman" panose="02020603050405020304" pitchFamily="18" charset="0"/>
                <a:cs typeface="Times New Roman" panose="02020603050405020304" pitchFamily="18" charset="0"/>
              </a:rPr>
              <a:t>The visual lists notable historical failures with the subject of 'will.' In these cases, policy makers, planners, and decision-makers displayed a distinct obliviousness to ‘will.’</a:t>
            </a:r>
          </a:p>
          <a:p>
            <a:pPr>
              <a:spcBef>
                <a:spcPts val="600"/>
              </a:spcBef>
            </a:pPr>
            <a:endParaRPr lang="en-US" sz="2000" b="1" dirty="0">
              <a:latin typeface="Times New Roman" panose="02020603050405020304" pitchFamily="18" charset="0"/>
              <a:cs typeface="Times New Roman" panose="02020603050405020304" pitchFamily="18" charset="0"/>
            </a:endParaRPr>
          </a:p>
          <a:p>
            <a:pPr>
              <a:spcBef>
                <a:spcPts val="600"/>
              </a:spcBef>
            </a:pPr>
            <a:r>
              <a:rPr lang="en-US" sz="2000" b="1" i="1" dirty="0">
                <a:latin typeface="Times New Roman" panose="02020603050405020304" pitchFamily="18" charset="0"/>
                <a:cs typeface="Times New Roman" panose="02020603050405020304" pitchFamily="18" charset="0"/>
              </a:rPr>
              <a:t>My book about ‘will’ </a:t>
            </a:r>
            <a:r>
              <a:rPr lang="en-US" sz="2000" b="1" dirty="0">
                <a:latin typeface="Times New Roman" panose="02020603050405020304" pitchFamily="18" charset="0"/>
                <a:cs typeface="Times New Roman" panose="02020603050405020304" pitchFamily="18" charset="0"/>
              </a:rPr>
              <a:t>offers solutions to such failures of thought. It enables one to acquire a breadth and depth of thought sufficient to impose their ‘will’ on any adversary competing in any context.</a:t>
            </a:r>
          </a:p>
          <a:p>
            <a:pPr>
              <a:spcBef>
                <a:spcPts val="600"/>
              </a:spcBef>
            </a:pPr>
            <a:endParaRPr lang="en-US" sz="2000" b="1" dirty="0">
              <a:latin typeface="Times New Roman" panose="02020603050405020304" pitchFamily="18" charset="0"/>
              <a:cs typeface="Times New Roman" panose="02020603050405020304" pitchFamily="18" charset="0"/>
            </a:endParaRPr>
          </a:p>
          <a:p>
            <a:pPr>
              <a:spcBef>
                <a:spcPts val="600"/>
              </a:spcBef>
            </a:pPr>
            <a:r>
              <a:rPr lang="en-US" sz="2000" b="1" dirty="0">
                <a:latin typeface="Times New Roman" panose="02020603050405020304" pitchFamily="18" charset="0"/>
                <a:cs typeface="Times New Roman" panose="02020603050405020304" pitchFamily="18" charset="0"/>
              </a:rPr>
              <a:t>With deep thinking about ‘will,’ one can anticipate an enemy’s moves and counter-moves. The goal is, of course, to stimulate one’s thinking into a state of higher quality of foresight and comprehension than any adversary.</a:t>
            </a:r>
          </a:p>
          <a:p>
            <a:pPr>
              <a:spcBef>
                <a:spcPts val="600"/>
              </a:spcBef>
            </a:pPr>
            <a:endParaRPr lang="en-US" sz="2000" b="1" dirty="0">
              <a:latin typeface="Times New Roman" panose="02020603050405020304" pitchFamily="18" charset="0"/>
              <a:cs typeface="Times New Roman" panose="02020603050405020304" pitchFamily="18" charset="0"/>
            </a:endParaRPr>
          </a:p>
          <a:p>
            <a:pPr>
              <a:spcBef>
                <a:spcPts val="600"/>
              </a:spcBef>
            </a:pPr>
            <a:r>
              <a:rPr lang="en-US" sz="2000" b="1" dirty="0">
                <a:latin typeface="Times New Roman" panose="02020603050405020304" pitchFamily="18" charset="0"/>
                <a:cs typeface="Times New Roman" panose="02020603050405020304" pitchFamily="18" charset="0"/>
              </a:rPr>
              <a:t>With good thinking, one can attack their foe’s strategies and </a:t>
            </a:r>
            <a:r>
              <a:rPr lang="en-US" sz="2000" b="1" u="sng" dirty="0">
                <a:latin typeface="Times New Roman" panose="02020603050405020304" pitchFamily="18" charset="0"/>
                <a:cs typeface="Times New Roman" panose="02020603050405020304" pitchFamily="18" charset="0"/>
              </a:rPr>
              <a:t>plans at inception</a:t>
            </a:r>
            <a:r>
              <a:rPr lang="en-US" sz="2000" b="1" dirty="0">
                <a:latin typeface="Times New Roman" panose="02020603050405020304" pitchFamily="18" charset="0"/>
                <a:cs typeface="Times New Roman" panose="02020603050405020304" pitchFamily="18" charset="0"/>
              </a:rPr>
              <a:t>. Recently I wrote a paper on this subject in The Wavell Room, published in two parts last January—</a:t>
            </a:r>
            <a:r>
              <a:rPr lang="en-US" sz="2000" b="1" i="1" dirty="0">
                <a:latin typeface="Times New Roman" panose="02020603050405020304" pitchFamily="18" charset="0"/>
                <a:cs typeface="Times New Roman" panose="02020603050405020304" pitchFamily="18" charset="0"/>
              </a:rPr>
              <a:t>Thinking Like Sun Tzu</a:t>
            </a:r>
            <a:r>
              <a:rPr lang="en-US" sz="2000" b="1" dirty="0">
                <a:latin typeface="Times New Roman" panose="02020603050405020304" pitchFamily="18" charset="0"/>
                <a:cs typeface="Times New Roman" panose="02020603050405020304" pitchFamily="18" charset="0"/>
              </a:rPr>
              <a:t>.</a:t>
            </a:r>
          </a:p>
          <a:p>
            <a:pPr>
              <a:spcBef>
                <a:spcPts val="600"/>
              </a:spcBef>
            </a:pPr>
            <a:endParaRPr lang="en-US" sz="2000" b="1" dirty="0">
              <a:latin typeface="Times New Roman" panose="02020603050405020304" pitchFamily="18" charset="0"/>
              <a:cs typeface="Times New Roman" panose="02020603050405020304" pitchFamily="18" charset="0"/>
            </a:endParaRPr>
          </a:p>
          <a:p>
            <a:pPr>
              <a:spcBef>
                <a:spcPts val="600"/>
              </a:spcBef>
            </a:pPr>
            <a:r>
              <a:rPr lang="en-US" sz="2000" b="1" dirty="0">
                <a:latin typeface="Times New Roman" panose="02020603050405020304" pitchFamily="18" charset="0"/>
                <a:cs typeface="Times New Roman" panose="02020603050405020304" pitchFamily="18" charset="0"/>
              </a:rPr>
              <a:t>While the notion of ‘will’ is singularly powerful, merging ‘</a:t>
            </a:r>
            <a:r>
              <a:rPr lang="en-US" sz="2000" b="1" u="sng" dirty="0">
                <a:latin typeface="Times New Roman" panose="02020603050405020304" pitchFamily="18" charset="0"/>
                <a:cs typeface="Times New Roman" panose="02020603050405020304" pitchFamily="18" charset="0"/>
              </a:rPr>
              <a:t>will</a:t>
            </a:r>
            <a:r>
              <a:rPr lang="en-US" sz="2000" b="1" dirty="0">
                <a:latin typeface="Times New Roman" panose="02020603050405020304" pitchFamily="18" charset="0"/>
                <a:cs typeface="Times New Roman" panose="02020603050405020304" pitchFamily="18" charset="0"/>
              </a:rPr>
              <a:t>,’ </a:t>
            </a:r>
            <a:r>
              <a:rPr lang="en-US" sz="2000" b="1" u="sng" dirty="0">
                <a:latin typeface="Times New Roman" panose="02020603050405020304" pitchFamily="18" charset="0"/>
                <a:cs typeface="Times New Roman" panose="02020603050405020304" pitchFamily="18" charset="0"/>
              </a:rPr>
              <a:t>technology,</a:t>
            </a:r>
            <a:r>
              <a:rPr lang="en-US" sz="2000" b="1" dirty="0">
                <a:latin typeface="Times New Roman" panose="02020603050405020304" pitchFamily="18" charset="0"/>
                <a:cs typeface="Times New Roman" panose="02020603050405020304" pitchFamily="18" charset="0"/>
              </a:rPr>
              <a:t> and </a:t>
            </a:r>
            <a:r>
              <a:rPr lang="en-US" sz="2000" b="1" u="sng" dirty="0">
                <a:latin typeface="Times New Roman" panose="02020603050405020304" pitchFamily="18" charset="0"/>
                <a:cs typeface="Times New Roman" panose="02020603050405020304" pitchFamily="18" charset="0"/>
              </a:rPr>
              <a:t>organizational design </a:t>
            </a:r>
            <a:r>
              <a:rPr lang="en-US" sz="2000" b="1" dirty="0">
                <a:latin typeface="Times New Roman" panose="02020603050405020304" pitchFamily="18" charset="0"/>
                <a:cs typeface="Times New Roman" panose="02020603050405020304" pitchFamily="18" charset="0"/>
              </a:rPr>
              <a:t>allows one to approach ‘will’s’ zenith of strength.</a:t>
            </a:r>
          </a:p>
          <a:p>
            <a:endParaRPr lang="en-US" sz="1800" dirty="0"/>
          </a:p>
        </p:txBody>
      </p:sp>
      <p:sp>
        <p:nvSpPr>
          <p:cNvPr id="4" name="Slide Number Placeholder 3"/>
          <p:cNvSpPr>
            <a:spLocks noGrp="1"/>
          </p:cNvSpPr>
          <p:nvPr>
            <p:ph type="sldNum" sz="quarter" idx="5"/>
          </p:nvPr>
        </p:nvSpPr>
        <p:spPr/>
        <p:txBody>
          <a:bodyPr/>
          <a:lstStyle/>
          <a:p>
            <a:fld id="{48B6EB19-9933-5345-AC28-C66D647D8E9C}" type="slidenum">
              <a:rPr lang="en-US" smtClean="0"/>
              <a:t>3</a:t>
            </a:fld>
            <a:endParaRPr lang="en-US"/>
          </a:p>
        </p:txBody>
      </p:sp>
    </p:spTree>
    <p:extLst>
      <p:ext uri="{BB962C8B-B14F-4D97-AF65-F5344CB8AC3E}">
        <p14:creationId xmlns:p14="http://schemas.microsoft.com/office/powerpoint/2010/main" val="2680304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0"/>
            <a:ext cx="5486400" cy="3086100"/>
          </a:xfrm>
        </p:spPr>
      </p:sp>
      <p:sp>
        <p:nvSpPr>
          <p:cNvPr id="3" name="Notes Placeholder 2"/>
          <p:cNvSpPr>
            <a:spLocks noGrp="1"/>
          </p:cNvSpPr>
          <p:nvPr>
            <p:ph type="body" idx="1"/>
          </p:nvPr>
        </p:nvSpPr>
        <p:spPr>
          <a:xfrm>
            <a:off x="188536" y="3086099"/>
            <a:ext cx="6542201" cy="5880919"/>
          </a:xfrm>
          <a:ln w="28575">
            <a:solidFill>
              <a:schemeClr val="tx1"/>
            </a:solidFill>
          </a:ln>
        </p:spPr>
        <p:txBody>
          <a:bodyPr>
            <a:noAutofit/>
          </a:bodyPr>
          <a:lstStyle/>
          <a:p>
            <a:pPr>
              <a:spcBef>
                <a:spcPts val="600"/>
              </a:spcBef>
            </a:pPr>
            <a:r>
              <a:rPr lang="en-US" sz="1500" b="1" dirty="0">
                <a:latin typeface="Times New Roman" panose="02020603050405020304" pitchFamily="18" charset="0"/>
                <a:cs typeface="Times New Roman" panose="02020603050405020304" pitchFamily="18" charset="0"/>
              </a:rPr>
              <a:t>If mentioned at all, ‘will’ appears as ethereal, vague, and superficial. </a:t>
            </a:r>
          </a:p>
          <a:p>
            <a:pPr>
              <a:spcBef>
                <a:spcPts val="600"/>
              </a:spcBef>
            </a:pPr>
            <a:r>
              <a:rPr lang="en-US" sz="1500" b="1" dirty="0">
                <a:latin typeface="Times New Roman" panose="02020603050405020304" pitchFamily="18" charset="0"/>
                <a:cs typeface="Times New Roman" panose="02020603050405020304" pitchFamily="18" charset="0"/>
              </a:rPr>
              <a:t>Thus, I went to history </a:t>
            </a:r>
            <a:r>
              <a:rPr lang="en-US" sz="1500" b="1" u="sng" dirty="0">
                <a:latin typeface="Times New Roman" panose="02020603050405020304" pitchFamily="18" charset="0"/>
                <a:cs typeface="Times New Roman" panose="02020603050405020304" pitchFamily="18" charset="0"/>
              </a:rPr>
              <a:t>to find the thinking that caused the outcomes of 'will'</a:t>
            </a:r>
            <a:r>
              <a:rPr lang="en-US" sz="1500" b="1" dirty="0">
                <a:latin typeface="Times New Roman" panose="02020603050405020304" pitchFamily="18" charset="0"/>
                <a:cs typeface="Times New Roman" panose="02020603050405020304" pitchFamily="18" charset="0"/>
              </a:rPr>
              <a:t> to appear. For example, I read Caesar’s </a:t>
            </a:r>
            <a:r>
              <a:rPr lang="en-US" sz="1500" b="1" i="1" dirty="0">
                <a:latin typeface="Times New Roman" panose="02020603050405020304" pitchFamily="18" charset="0"/>
                <a:cs typeface="Times New Roman" panose="02020603050405020304" pitchFamily="18" charset="0"/>
              </a:rPr>
              <a:t>Gallic War, </a:t>
            </a:r>
            <a:r>
              <a:rPr lang="en-US" sz="1500" b="1" dirty="0">
                <a:latin typeface="Times New Roman" panose="02020603050405020304" pitchFamily="18" charset="0"/>
                <a:cs typeface="Times New Roman" panose="02020603050405020304" pitchFamily="18" charset="0"/>
              </a:rPr>
              <a:t>Scullard's book </a:t>
            </a:r>
            <a:r>
              <a:rPr lang="en-US" sz="1500" b="1" i="1" dirty="0">
                <a:latin typeface="Times New Roman" panose="02020603050405020304" pitchFamily="18" charset="0"/>
                <a:cs typeface="Times New Roman" panose="02020603050405020304" pitchFamily="18" charset="0"/>
              </a:rPr>
              <a:t>Scipio Africanus, </a:t>
            </a:r>
            <a:r>
              <a:rPr lang="en-US" sz="1500" b="1" dirty="0">
                <a:latin typeface="Times New Roman" panose="02020603050405020304" pitchFamily="18" charset="0"/>
                <a:cs typeface="Times New Roman" panose="02020603050405020304" pitchFamily="18" charset="0"/>
              </a:rPr>
              <a:t>and</a:t>
            </a:r>
            <a:r>
              <a:rPr lang="en-US" sz="1500" b="1" i="1" dirty="0">
                <a:latin typeface="Times New Roman" panose="02020603050405020304" pitchFamily="18" charset="0"/>
                <a:cs typeface="Times New Roman" panose="02020603050405020304" pitchFamily="18" charset="0"/>
              </a:rPr>
              <a:t> </a:t>
            </a:r>
            <a:r>
              <a:rPr lang="en-US" sz="1500" b="1" dirty="0">
                <a:latin typeface="Times New Roman" panose="02020603050405020304" pitchFamily="18" charset="0"/>
                <a:cs typeface="Times New Roman" panose="02020603050405020304" pitchFamily="18" charset="0"/>
              </a:rPr>
              <a:t>Glantz’s book </a:t>
            </a:r>
            <a:r>
              <a:rPr lang="en-US" sz="1500" b="1" i="1" dirty="0">
                <a:latin typeface="Times New Roman" panose="02020603050405020304" pitchFamily="18" charset="0"/>
                <a:cs typeface="Times New Roman" panose="02020603050405020304" pitchFamily="18" charset="0"/>
              </a:rPr>
              <a:t>Operation Barbarossa,</a:t>
            </a:r>
            <a:r>
              <a:rPr lang="en-US" sz="1500" b="1" dirty="0">
                <a:latin typeface="Times New Roman" panose="02020603050405020304" pitchFamily="18" charset="0"/>
                <a:cs typeface="Times New Roman" panose="02020603050405020304" pitchFamily="18" charset="0"/>
              </a:rPr>
              <a:t> but what I sought wasn’t there. I sought how attacking entities would be accurately thinking about his ‘will,’ the enemy’s ‘will,’ and the operational context, while preparing for a fight.</a:t>
            </a:r>
          </a:p>
          <a:p>
            <a:pPr>
              <a:spcBef>
                <a:spcPts val="600"/>
              </a:spcBef>
            </a:pPr>
            <a:r>
              <a:rPr lang="en-US" sz="1500" b="1" dirty="0">
                <a:latin typeface="Times New Roman" panose="02020603050405020304" pitchFamily="18" charset="0"/>
                <a:cs typeface="Times New Roman" panose="02020603050405020304" pitchFamily="18" charset="0"/>
              </a:rPr>
              <a:t>Certainly, ‘will’ is a complicated subject. It is challenging to understand let alone to put into practice. Regardless, it must be understood. It must occupy a preeminent place in the Military Decision-Making Process or (MDMP) one learns in Schools of Advanced Military Studies (SAMS), War Colleges, and Joint and Service command and staff colleges (CSCs). Students must study ‘will’ not only to learn its basic premises but to understand its intricacies.</a:t>
            </a:r>
          </a:p>
          <a:p>
            <a:pPr>
              <a:spcBef>
                <a:spcPts val="600"/>
              </a:spcBef>
            </a:pPr>
            <a:r>
              <a:rPr lang="en-US" sz="1500" b="1" dirty="0">
                <a:latin typeface="Times New Roman" panose="02020603050405020304" pitchFamily="18" charset="0"/>
                <a:cs typeface="Times New Roman" panose="02020603050405020304" pitchFamily="18" charset="0"/>
              </a:rPr>
              <a:t>In my concept of 'will,' I’m not just talking about our typical use of ‘willpower,’ meaning self-control of one’s impulses and actions. Nor am I talking about free will, (the power of acting without the constraint of fate). No, to my way of thinking, such descriptors help us understand life-force, the epicenter of ‘will to power.’ From it springs a model of 14 elements, which we’ll momentarily discuss. This book focuses on ‘</a:t>
            </a:r>
            <a:r>
              <a:rPr lang="en-US" sz="1500" b="1" u="sng" dirty="0">
                <a:latin typeface="Times New Roman" panose="02020603050405020304" pitchFamily="18" charset="0"/>
                <a:cs typeface="Times New Roman" panose="02020603050405020304" pitchFamily="18" charset="0"/>
              </a:rPr>
              <a:t>will to power</a:t>
            </a:r>
            <a:r>
              <a:rPr lang="en-US" sz="1500" b="1" dirty="0">
                <a:latin typeface="Times New Roman" panose="02020603050405020304" pitchFamily="18" charset="0"/>
                <a:cs typeface="Times New Roman" panose="02020603050405020304" pitchFamily="18" charset="0"/>
              </a:rPr>
              <a:t>.’</a:t>
            </a:r>
          </a:p>
          <a:p>
            <a:pPr>
              <a:spcBef>
                <a:spcPts val="600"/>
              </a:spcBef>
            </a:pPr>
            <a:r>
              <a:rPr lang="en-US" sz="1500" b="1" dirty="0">
                <a:latin typeface="Times New Roman" panose="02020603050405020304" pitchFamily="18" charset="0"/>
                <a:cs typeface="Times New Roman" panose="02020603050405020304" pitchFamily="18" charset="0"/>
              </a:rPr>
              <a:t>In this view, one’s thinking, planning, actions, assessment of outcomes, and adaptations serve as the means of influencing the desire for power first appearing in life-force. </a:t>
            </a:r>
          </a:p>
        </p:txBody>
      </p:sp>
      <p:sp>
        <p:nvSpPr>
          <p:cNvPr id="4" name="Slide Number Placeholder 3"/>
          <p:cNvSpPr>
            <a:spLocks noGrp="1"/>
          </p:cNvSpPr>
          <p:nvPr>
            <p:ph type="sldNum" sz="quarter" idx="5"/>
          </p:nvPr>
        </p:nvSpPr>
        <p:spPr/>
        <p:txBody>
          <a:bodyPr/>
          <a:lstStyle/>
          <a:p>
            <a:fld id="{48B6EB19-9933-5345-AC28-C66D647D8E9C}" type="slidenum">
              <a:rPr lang="en-US" smtClean="0"/>
              <a:t>4</a:t>
            </a:fld>
            <a:endParaRPr lang="en-US"/>
          </a:p>
        </p:txBody>
      </p:sp>
    </p:spTree>
    <p:extLst>
      <p:ext uri="{BB962C8B-B14F-4D97-AF65-F5344CB8AC3E}">
        <p14:creationId xmlns:p14="http://schemas.microsoft.com/office/powerpoint/2010/main" val="1370826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0"/>
            <a:ext cx="5486400" cy="3086100"/>
          </a:xfrm>
        </p:spPr>
      </p:sp>
      <p:sp>
        <p:nvSpPr>
          <p:cNvPr id="3" name="Notes Placeholder 2"/>
          <p:cNvSpPr>
            <a:spLocks noGrp="1"/>
          </p:cNvSpPr>
          <p:nvPr>
            <p:ph type="body" idx="1"/>
          </p:nvPr>
        </p:nvSpPr>
        <p:spPr>
          <a:xfrm>
            <a:off x="207818" y="3086100"/>
            <a:ext cx="6470073" cy="5940425"/>
          </a:xfrm>
          <a:ln w="28575">
            <a:solidFill>
              <a:schemeClr val="tx1"/>
            </a:solidFill>
          </a:ln>
        </p:spPr>
        <p:txBody>
          <a:bodyPr>
            <a:normAutofit fontScale="92500" lnSpcReduction="10000"/>
          </a:bodyPr>
          <a:lstStyle/>
          <a:p>
            <a:pPr>
              <a:spcBef>
                <a:spcPts val="600"/>
              </a:spcBef>
            </a:pPr>
            <a:r>
              <a:rPr lang="en-US" sz="1800" b="1" dirty="0">
                <a:latin typeface="Times New Roman" panose="02020603050405020304" pitchFamily="18" charset="0"/>
                <a:cs typeface="Times New Roman" panose="02020603050405020304" pitchFamily="18" charset="0"/>
              </a:rPr>
              <a:t>Ignoring ‘will’ diminishes the quality of decisions. But this situation is even more egregious than diminution of 'will' through neglect. A failure to understand ‘will’ diminishes clarity and usefulness of one’s doctrine, organization, training, and education, materiel, and leader development.</a:t>
            </a:r>
          </a:p>
          <a:p>
            <a:pPr>
              <a:spcBef>
                <a:spcPts val="600"/>
              </a:spcBef>
            </a:pPr>
            <a:endParaRPr lang="en-US" sz="1800" b="1" dirty="0">
              <a:latin typeface="Times New Roman" panose="02020603050405020304" pitchFamily="18" charset="0"/>
              <a:cs typeface="Times New Roman" panose="02020603050405020304" pitchFamily="18" charset="0"/>
            </a:endParaRPr>
          </a:p>
          <a:p>
            <a:pPr>
              <a:spcBef>
                <a:spcPts val="600"/>
              </a:spcBef>
            </a:pPr>
            <a:r>
              <a:rPr lang="en-US" sz="1800" b="1" dirty="0">
                <a:latin typeface="Times New Roman" panose="02020603050405020304" pitchFamily="18" charset="0"/>
                <a:cs typeface="Times New Roman" panose="02020603050405020304" pitchFamily="18" charset="0"/>
              </a:rPr>
              <a:t>Think about the derivatives in the visual. </a:t>
            </a:r>
            <a:r>
              <a:rPr lang="en-US" sz="1800" b="1" u="sng" dirty="0">
                <a:latin typeface="Times New Roman" panose="02020603050405020304" pitchFamily="18" charset="0"/>
                <a:cs typeface="Times New Roman" panose="02020603050405020304" pitchFamily="18" charset="0"/>
              </a:rPr>
              <a:t>It is essential to develop the technology to empower the ideas in this book to unleash a tremendous energy.</a:t>
            </a:r>
          </a:p>
          <a:p>
            <a:pPr>
              <a:spcBef>
                <a:spcPts val="600"/>
              </a:spcBef>
            </a:pPr>
            <a:endParaRPr lang="en-US" sz="1800" b="1" dirty="0">
              <a:latin typeface="Times New Roman" panose="02020603050405020304" pitchFamily="18" charset="0"/>
              <a:cs typeface="Times New Roman" panose="02020603050405020304" pitchFamily="18" charset="0"/>
            </a:endParaRPr>
          </a:p>
          <a:p>
            <a:pPr>
              <a:spcBef>
                <a:spcPts val="600"/>
              </a:spcBef>
            </a:pPr>
            <a:r>
              <a:rPr lang="en-US" sz="1800" b="1" dirty="0">
                <a:latin typeface="Times New Roman" panose="02020603050405020304" pitchFamily="18" charset="0"/>
                <a:cs typeface="Times New Roman" panose="02020603050405020304" pitchFamily="18" charset="0"/>
              </a:rPr>
              <a:t>Taking the time and expending the mental effort to</a:t>
            </a:r>
          </a:p>
          <a:p>
            <a:pPr>
              <a:spcBef>
                <a:spcPts val="600"/>
              </a:spcBef>
            </a:pPr>
            <a:r>
              <a:rPr lang="en-US" sz="1800" b="1" dirty="0">
                <a:latin typeface="Times New Roman" panose="02020603050405020304" pitchFamily="18" charset="0"/>
                <a:cs typeface="Times New Roman" panose="02020603050405020304" pitchFamily="18" charset="0"/>
              </a:rPr>
              <a:t>read the book enables one to impose their ‘will’ on the adversary while deftly denying his efforts to impose his ‘will’ on you. This </a:t>
            </a:r>
            <a:r>
              <a:rPr lang="en-US" sz="1800" b="1" u="sng" dirty="0">
                <a:latin typeface="Times New Roman" panose="02020603050405020304" pitchFamily="18" charset="0"/>
                <a:cs typeface="Times New Roman" panose="02020603050405020304" pitchFamily="18" charset="0"/>
              </a:rPr>
              <a:t>duality</a:t>
            </a:r>
            <a:r>
              <a:rPr lang="en-US" sz="1800" b="1" dirty="0">
                <a:latin typeface="Times New Roman" panose="02020603050405020304" pitchFamily="18" charset="0"/>
                <a:cs typeface="Times New Roman" panose="02020603050405020304" pitchFamily="18" charset="0"/>
              </a:rPr>
              <a:t> comes  from Clausewitz. It is always present and influential.</a:t>
            </a:r>
          </a:p>
          <a:p>
            <a:pPr>
              <a:spcBef>
                <a:spcPts val="600"/>
              </a:spcBef>
            </a:pPr>
            <a:endParaRPr lang="en-US" sz="1800" b="1" dirty="0">
              <a:latin typeface="Times New Roman" panose="02020603050405020304" pitchFamily="18" charset="0"/>
              <a:cs typeface="Times New Roman" panose="02020603050405020304" pitchFamily="18" charset="0"/>
            </a:endParaRPr>
          </a:p>
          <a:p>
            <a:pPr>
              <a:spcBef>
                <a:spcPts val="600"/>
              </a:spcBef>
            </a:pPr>
            <a:r>
              <a:rPr lang="en-US" sz="1800" b="1" dirty="0">
                <a:latin typeface="Times New Roman" panose="02020603050405020304" pitchFamily="18" charset="0"/>
                <a:cs typeface="Times New Roman" panose="02020603050405020304" pitchFamily="18" charset="0"/>
              </a:rPr>
              <a:t>Thought is the basis for winning bouts of ‘will.’ With thought, one can master the intricacies of ‘will.' More specifically, through thought, one can comprehend the enemy’s aims, goals, objectives, resources, constraints, possible strategies, possible tactics, and so on. Each has degrees of vulnerability and potential for exploitation.</a:t>
            </a:r>
          </a:p>
          <a:p>
            <a:pPr>
              <a:spcBef>
                <a:spcPts val="600"/>
              </a:spcBef>
            </a:pPr>
            <a:endParaRPr lang="en-US" sz="1800" b="1" dirty="0">
              <a:latin typeface="Times New Roman" panose="02020603050405020304" pitchFamily="18" charset="0"/>
              <a:cs typeface="Times New Roman" panose="02020603050405020304" pitchFamily="18" charset="0"/>
            </a:endParaRPr>
          </a:p>
          <a:p>
            <a:pPr>
              <a:spcBef>
                <a:spcPts val="600"/>
              </a:spcBef>
            </a:pPr>
            <a:r>
              <a:rPr lang="en-US" sz="1800" b="1" dirty="0">
                <a:latin typeface="Times New Roman" panose="02020603050405020304" pitchFamily="18" charset="0"/>
                <a:cs typeface="Times New Roman" panose="02020603050405020304" pitchFamily="18" charset="0"/>
              </a:rPr>
              <a:t>But technology must help. It is </a:t>
            </a:r>
            <a:r>
              <a:rPr lang="en-US" sz="1800" b="1" u="sng" dirty="0">
                <a:latin typeface="Times New Roman" panose="02020603050405020304" pitchFamily="18" charset="0"/>
                <a:cs typeface="Times New Roman" panose="02020603050405020304" pitchFamily="18" charset="0"/>
              </a:rPr>
              <a:t>the key to attaining ‘</a:t>
            </a:r>
            <a:r>
              <a:rPr lang="en-US" sz="1800" b="1" i="1" u="sng" dirty="0">
                <a:latin typeface="Times New Roman" panose="02020603050405020304" pitchFamily="18" charset="0"/>
                <a:cs typeface="Times New Roman" panose="02020603050405020304" pitchFamily="18" charset="0"/>
              </a:rPr>
              <a:t>will to power</a:t>
            </a:r>
            <a:r>
              <a:rPr lang="en-US" sz="1800" b="1" u="sng" dirty="0">
                <a:latin typeface="Times New Roman" panose="02020603050405020304" pitchFamily="18" charset="0"/>
                <a:cs typeface="Times New Roman" panose="02020603050405020304" pitchFamily="18" charset="0"/>
              </a:rPr>
              <a:t>.’</a:t>
            </a:r>
          </a:p>
          <a:p>
            <a:endParaRPr lang="en-US" sz="1800" b="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D0BE79A-C443-0247-AE8B-7F91409939FA}"/>
              </a:ext>
            </a:extLst>
          </p:cNvPr>
          <p:cNvSpPr>
            <a:spLocks noGrp="1"/>
          </p:cNvSpPr>
          <p:nvPr>
            <p:ph type="sldNum" sz="quarter" idx="5"/>
          </p:nvPr>
        </p:nvSpPr>
        <p:spPr/>
        <p:txBody>
          <a:bodyPr/>
          <a:lstStyle/>
          <a:p>
            <a:fld id="{48B6EB19-9933-5345-AC28-C66D647D8E9C}" type="slidenum">
              <a:rPr lang="en-US" smtClean="0"/>
              <a:t>5</a:t>
            </a:fld>
            <a:endParaRPr lang="en-US"/>
          </a:p>
        </p:txBody>
      </p:sp>
    </p:spTree>
    <p:extLst>
      <p:ext uri="{BB962C8B-B14F-4D97-AF65-F5344CB8AC3E}">
        <p14:creationId xmlns:p14="http://schemas.microsoft.com/office/powerpoint/2010/main" val="737244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p:spPr>
      </p:sp>
      <p:sp>
        <p:nvSpPr>
          <p:cNvPr id="3" name="Notes Placeholder 2"/>
          <p:cNvSpPr>
            <a:spLocks noGrp="1"/>
          </p:cNvSpPr>
          <p:nvPr>
            <p:ph type="body" idx="1"/>
          </p:nvPr>
        </p:nvSpPr>
        <p:spPr>
          <a:xfrm>
            <a:off x="277091" y="3384551"/>
            <a:ext cx="6303818" cy="5593194"/>
          </a:xfrm>
          <a:ln w="28575">
            <a:solidFill>
              <a:schemeClr val="tx1"/>
            </a:solidFill>
          </a:ln>
        </p:spPr>
        <p:txBody>
          <a:bodyPr>
            <a:normAutofit fontScale="77500" lnSpcReduction="20000"/>
          </a:bodyPr>
          <a:lstStyle/>
          <a:p>
            <a:pPr>
              <a:spcBef>
                <a:spcPts val="600"/>
              </a:spcBef>
              <a:spcAft>
                <a:spcPts val="600"/>
              </a:spcAft>
            </a:pPr>
            <a:r>
              <a:rPr lang="en-US" sz="2000" b="1" dirty="0">
                <a:latin typeface="Times New Roman" panose="02020603050405020304" pitchFamily="18" charset="0"/>
                <a:cs typeface="Times New Roman" panose="02020603050405020304" pitchFamily="18" charset="0"/>
              </a:rPr>
              <a:t>Logically, one can ask, </a:t>
            </a:r>
            <a:r>
              <a:rPr lang="en-US" sz="2000" b="1" u="sng" dirty="0">
                <a:latin typeface="Times New Roman" panose="02020603050405020304" pitchFamily="18" charset="0"/>
                <a:cs typeface="Times New Roman" panose="02020603050405020304" pitchFamily="18" charset="0"/>
              </a:rPr>
              <a:t>why the concern</a:t>
            </a:r>
            <a:r>
              <a:rPr lang="en-US" sz="2000" b="1" dirty="0">
                <a:latin typeface="Times New Roman" panose="02020603050405020304" pitchFamily="18" charset="0"/>
                <a:cs typeface="Times New Roman" panose="02020603050405020304" pitchFamily="18" charset="0"/>
              </a:rPr>
              <a:t>?</a:t>
            </a:r>
          </a:p>
          <a:p>
            <a:pPr>
              <a:spcBef>
                <a:spcPts val="600"/>
              </a:spcBef>
              <a:spcAft>
                <a:spcPts val="600"/>
              </a:spcAft>
            </a:pPr>
            <a:r>
              <a:rPr lang="en-US" sz="2000" b="1" dirty="0">
                <a:latin typeface="Times New Roman" panose="02020603050405020304" pitchFamily="18" charset="0"/>
                <a:cs typeface="Times New Roman" panose="02020603050405020304" pitchFamily="18" charset="0"/>
              </a:rPr>
              <a:t>Quite directly, the answers to the absence of detailed knowledge about 'will' include: 1) our warfighting potential is suboptimized, 2) we’re missing the opportunity to be ahead of our adversaries, and 3) we are missing the potential to merge thought, machines, and ‘will’ into a </a:t>
            </a:r>
            <a:r>
              <a:rPr lang="en-US" sz="2000" b="1" u="sng" dirty="0">
                <a:latin typeface="Times New Roman" panose="02020603050405020304" pitchFamily="18" charset="0"/>
                <a:cs typeface="Times New Roman" panose="02020603050405020304" pitchFamily="18" charset="0"/>
              </a:rPr>
              <a:t>whole of great strength</a:t>
            </a:r>
            <a:r>
              <a:rPr lang="en-US" sz="2000" b="1" dirty="0">
                <a:latin typeface="Times New Roman" panose="02020603050405020304" pitchFamily="18" charset="0"/>
                <a:cs typeface="Times New Roman" panose="02020603050405020304" pitchFamily="18" charset="0"/>
              </a:rPr>
              <a:t>.</a:t>
            </a:r>
          </a:p>
          <a:p>
            <a:pPr>
              <a:spcBef>
                <a:spcPts val="600"/>
              </a:spcBef>
              <a:spcAft>
                <a:spcPts val="600"/>
              </a:spcAft>
            </a:pPr>
            <a:endParaRPr lang="en-US" sz="2000" b="1" dirty="0">
              <a:latin typeface="Times New Roman" panose="02020603050405020304" pitchFamily="18" charset="0"/>
              <a:cs typeface="Times New Roman" panose="02020603050405020304" pitchFamily="18" charset="0"/>
            </a:endParaRPr>
          </a:p>
          <a:p>
            <a:pPr>
              <a:spcBef>
                <a:spcPts val="600"/>
              </a:spcBef>
              <a:spcAft>
                <a:spcPts val="600"/>
              </a:spcAft>
            </a:pPr>
            <a:r>
              <a:rPr lang="en-US" sz="2000" b="1" dirty="0">
                <a:latin typeface="Times New Roman" panose="02020603050405020304" pitchFamily="18" charset="0"/>
                <a:cs typeface="Times New Roman" panose="02020603050405020304" pitchFamily="18" charset="0"/>
              </a:rPr>
              <a:t>A lapse in thinking means we are missing the connection between advanced technology and ‘will’s’ key actions. I’m speaking of AI, data mining, synthetic environments, clustering, augmented reality, and advanced avatars for wargaming an adversary’s wargaming, to name a few.</a:t>
            </a:r>
          </a:p>
          <a:p>
            <a:pPr>
              <a:spcBef>
                <a:spcPts val="600"/>
              </a:spcBef>
              <a:spcAft>
                <a:spcPts val="600"/>
              </a:spcAft>
            </a:pPr>
            <a:endParaRPr lang="en-US" sz="2000" b="1" dirty="0">
              <a:latin typeface="Times New Roman" panose="02020603050405020304" pitchFamily="18" charset="0"/>
              <a:cs typeface="Times New Roman" panose="02020603050405020304" pitchFamily="18" charset="0"/>
            </a:endParaRPr>
          </a:p>
          <a:p>
            <a:pPr>
              <a:spcBef>
                <a:spcPts val="600"/>
              </a:spcBef>
              <a:spcAft>
                <a:spcPts val="600"/>
              </a:spcAft>
            </a:pPr>
            <a:r>
              <a:rPr lang="en-US" sz="2000" b="1" dirty="0">
                <a:latin typeface="Times New Roman" panose="02020603050405020304" pitchFamily="18" charset="0"/>
                <a:cs typeface="Times New Roman" panose="02020603050405020304" pitchFamily="18" charset="0"/>
              </a:rPr>
              <a:t>Understanding the basics of ‘will’ enables the following benefits: 1) </a:t>
            </a:r>
            <a:r>
              <a:rPr lang="en-US" sz="2000" b="1" u="sng" dirty="0">
                <a:latin typeface="Times New Roman" panose="02020603050405020304" pitchFamily="18" charset="0"/>
                <a:cs typeface="Times New Roman" panose="02020603050405020304" pitchFamily="18" charset="0"/>
              </a:rPr>
              <a:t>anticipate</a:t>
            </a:r>
            <a:r>
              <a:rPr lang="en-US" sz="2000" b="1" dirty="0">
                <a:latin typeface="Times New Roman" panose="02020603050405020304" pitchFamily="18" charset="0"/>
                <a:cs typeface="Times New Roman" panose="02020603050405020304" pitchFamily="18" charset="0"/>
              </a:rPr>
              <a:t> an opponent’s ‘will,’ 2) </a:t>
            </a:r>
            <a:r>
              <a:rPr lang="en-US" sz="2000" b="1" u="sng" dirty="0">
                <a:latin typeface="Times New Roman" panose="02020603050405020304" pitchFamily="18" charset="0"/>
                <a:cs typeface="Times New Roman" panose="02020603050405020304" pitchFamily="18" charset="0"/>
              </a:rPr>
              <a:t>resist</a:t>
            </a:r>
            <a:r>
              <a:rPr lang="en-US" sz="2000" b="1" dirty="0">
                <a:latin typeface="Times New Roman" panose="02020603050405020304" pitchFamily="18" charset="0"/>
                <a:cs typeface="Times New Roman" panose="02020603050405020304" pitchFamily="18" charset="0"/>
              </a:rPr>
              <a:t> an enemy’s impositions of ‘will,’ 3) </a:t>
            </a:r>
            <a:r>
              <a:rPr lang="en-US" sz="2000" b="1" u="sng" dirty="0">
                <a:latin typeface="Times New Roman" panose="02020603050405020304" pitchFamily="18" charset="0"/>
                <a:cs typeface="Times New Roman" panose="02020603050405020304" pitchFamily="18" charset="0"/>
              </a:rPr>
              <a:t>anticipate</a:t>
            </a:r>
            <a:r>
              <a:rPr lang="en-US" sz="2000" b="1" dirty="0">
                <a:latin typeface="Times New Roman" panose="02020603050405020304" pitchFamily="18" charset="0"/>
                <a:cs typeface="Times New Roman" panose="02020603050405020304" pitchFamily="18" charset="0"/>
              </a:rPr>
              <a:t> an enemy’s counter-moves, 4) </a:t>
            </a:r>
            <a:r>
              <a:rPr lang="en-US" sz="2000" b="1" u="sng" dirty="0">
                <a:latin typeface="Times New Roman" panose="02020603050405020304" pitchFamily="18" charset="0"/>
                <a:cs typeface="Times New Roman" panose="02020603050405020304" pitchFamily="18" charset="0"/>
              </a:rPr>
              <a:t>seek</a:t>
            </a:r>
            <a:r>
              <a:rPr lang="en-US" sz="2000" b="1" dirty="0">
                <a:latin typeface="Times New Roman" panose="02020603050405020304" pitchFamily="18" charset="0"/>
                <a:cs typeface="Times New Roman" panose="02020603050405020304" pitchFamily="18" charset="0"/>
              </a:rPr>
              <a:t> advantages by winning the knowledge war, and 5) find and strike ‘that which is most important’ to your enemy. He attempts to do likewise. </a:t>
            </a:r>
          </a:p>
          <a:p>
            <a:pPr>
              <a:spcBef>
                <a:spcPts val="600"/>
              </a:spcBef>
              <a:spcAft>
                <a:spcPts val="600"/>
              </a:spcAft>
            </a:pPr>
            <a:endParaRPr lang="en-US" sz="2000" b="1" dirty="0">
              <a:latin typeface="Times New Roman" panose="02020603050405020304" pitchFamily="18" charset="0"/>
              <a:cs typeface="Times New Roman" panose="02020603050405020304" pitchFamily="18" charset="0"/>
            </a:endParaRPr>
          </a:p>
          <a:p>
            <a:pPr>
              <a:spcBef>
                <a:spcPts val="600"/>
              </a:spcBef>
              <a:spcAft>
                <a:spcPts val="600"/>
              </a:spcAft>
            </a:pPr>
            <a:r>
              <a:rPr lang="en-US" sz="2000" b="1" dirty="0">
                <a:latin typeface="Times New Roman" panose="02020603050405020304" pitchFamily="18" charset="0"/>
                <a:cs typeface="Times New Roman" panose="02020603050405020304" pitchFamily="18" charset="0"/>
              </a:rPr>
              <a:t>We must prepare to fight and win against opponents armed with understanding of 'will,' high-powered thinking, modern organizational design, and advanced technology.</a:t>
            </a:r>
          </a:p>
          <a:p>
            <a:pPr>
              <a:spcBef>
                <a:spcPts val="600"/>
              </a:spcBef>
              <a:spcAft>
                <a:spcPts val="600"/>
              </a:spcAft>
            </a:pPr>
            <a:endParaRPr lang="en-US" sz="2000" b="1" dirty="0">
              <a:latin typeface="Times New Roman" panose="02020603050405020304" pitchFamily="18" charset="0"/>
              <a:cs typeface="Times New Roman" panose="02020603050405020304" pitchFamily="18" charset="0"/>
            </a:endParaRPr>
          </a:p>
          <a:p>
            <a:pPr>
              <a:spcBef>
                <a:spcPts val="600"/>
              </a:spcBef>
              <a:spcAft>
                <a:spcPts val="600"/>
              </a:spcAft>
            </a:pPr>
            <a:endParaRPr lang="en-US" sz="2000" b="1"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5DA68F2-D855-8442-B947-AF7157179F59}"/>
              </a:ext>
            </a:extLst>
          </p:cNvPr>
          <p:cNvSpPr>
            <a:spLocks noGrp="1"/>
          </p:cNvSpPr>
          <p:nvPr>
            <p:ph type="sldNum" sz="quarter" idx="5"/>
          </p:nvPr>
        </p:nvSpPr>
        <p:spPr/>
        <p:txBody>
          <a:bodyPr/>
          <a:lstStyle/>
          <a:p>
            <a:fld id="{48B6EB19-9933-5345-AC28-C66D647D8E9C}" type="slidenum">
              <a:rPr lang="en-US" smtClean="0"/>
              <a:t>6</a:t>
            </a:fld>
            <a:endParaRPr lang="en-US"/>
          </a:p>
        </p:txBody>
      </p:sp>
    </p:spTree>
    <p:extLst>
      <p:ext uri="{BB962C8B-B14F-4D97-AF65-F5344CB8AC3E}">
        <p14:creationId xmlns:p14="http://schemas.microsoft.com/office/powerpoint/2010/main" val="1752294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3188"/>
            <a:ext cx="5486400" cy="3086100"/>
          </a:xfrm>
        </p:spPr>
      </p:sp>
      <p:sp>
        <p:nvSpPr>
          <p:cNvPr id="3" name="Notes Placeholder 2"/>
          <p:cNvSpPr>
            <a:spLocks noGrp="1"/>
          </p:cNvSpPr>
          <p:nvPr>
            <p:ph type="body" idx="1"/>
          </p:nvPr>
        </p:nvSpPr>
        <p:spPr>
          <a:xfrm>
            <a:off x="180109" y="3505199"/>
            <a:ext cx="6518057" cy="5180013"/>
          </a:xfrm>
          <a:ln w="28575">
            <a:solidFill>
              <a:schemeClr val="tx1"/>
            </a:solidFill>
          </a:ln>
        </p:spPr>
        <p:txBody>
          <a:bodyPr>
            <a:normAutofit fontScale="77500" lnSpcReduction="20000"/>
          </a:bodyPr>
          <a:lstStyle/>
          <a:p>
            <a:r>
              <a:rPr lang="en-US" sz="2400" b="1" dirty="0">
                <a:latin typeface="Times New Roman" panose="02020603050405020304" pitchFamily="18" charset="0"/>
                <a:cs typeface="Times New Roman" panose="02020603050405020304" pitchFamily="18" charset="0"/>
              </a:rPr>
              <a:t>Here, you see my definition of ‘will.’ Any struggle for dominance of ‘will’ occurs in moral, intellectual, and physical domains. Purpose, strength of motive, and capabilities prove of great importance in planning, decisions, and execution of imposition operations.</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The definition extolls the importance of emotion in conflict, elements such as sacrifice, passion, determination, perseverance, strength of motive, and so on.</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Applying ‘will’s’ intricacies can yield a certain </a:t>
            </a:r>
            <a:r>
              <a:rPr lang="en-US" sz="2400" b="1" u="sng" dirty="0">
                <a:latin typeface="Times New Roman" panose="02020603050405020304" pitchFamily="18" charset="0"/>
                <a:cs typeface="Times New Roman" panose="02020603050405020304" pitchFamily="18" charset="0"/>
              </a:rPr>
              <a:t>primacy in conflict. As a maxim, I submit to you this idea—to win in conflict, one must attack, control, and bring to submission, their opponent’s essential elements of ‘will,’ its intricacies, and the layers of connected knowledge that underpin this phenomenon</a:t>
            </a:r>
            <a:r>
              <a:rPr lang="en-US" sz="2400" b="1" dirty="0">
                <a:latin typeface="Times New Roman" panose="02020603050405020304" pitchFamily="18" charset="0"/>
                <a:cs typeface="Times New Roman" panose="02020603050405020304" pitchFamily="18" charset="0"/>
              </a:rPr>
              <a:t>.</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Of course, one must protect their ‘will’ and its intricacies while attacking their foes.’ How well they do this dictates the outcomes of conflict.</a:t>
            </a:r>
          </a:p>
          <a:p>
            <a:endParaRPr lang="en-US" dirty="0"/>
          </a:p>
        </p:txBody>
      </p:sp>
      <p:sp>
        <p:nvSpPr>
          <p:cNvPr id="4" name="Slide Number Placeholder 3">
            <a:extLst>
              <a:ext uri="{FF2B5EF4-FFF2-40B4-BE49-F238E27FC236}">
                <a16:creationId xmlns:a16="http://schemas.microsoft.com/office/drawing/2014/main" id="{D5FE9784-BAB3-004A-9E10-012FE141A9C1}"/>
              </a:ext>
            </a:extLst>
          </p:cNvPr>
          <p:cNvSpPr>
            <a:spLocks noGrp="1"/>
          </p:cNvSpPr>
          <p:nvPr>
            <p:ph type="sldNum" sz="quarter" idx="5"/>
          </p:nvPr>
        </p:nvSpPr>
        <p:spPr/>
        <p:txBody>
          <a:bodyPr/>
          <a:lstStyle/>
          <a:p>
            <a:fld id="{48B6EB19-9933-5345-AC28-C66D647D8E9C}" type="slidenum">
              <a:rPr lang="en-US" smtClean="0"/>
              <a:t>7</a:t>
            </a:fld>
            <a:endParaRPr lang="en-US"/>
          </a:p>
        </p:txBody>
      </p:sp>
    </p:spTree>
    <p:extLst>
      <p:ext uri="{BB962C8B-B14F-4D97-AF65-F5344CB8AC3E}">
        <p14:creationId xmlns:p14="http://schemas.microsoft.com/office/powerpoint/2010/main" val="3864664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71438"/>
            <a:ext cx="5486400" cy="3086100"/>
          </a:xfrm>
        </p:spPr>
      </p:sp>
      <p:sp>
        <p:nvSpPr>
          <p:cNvPr id="3" name="Notes Placeholder 2"/>
          <p:cNvSpPr>
            <a:spLocks noGrp="1"/>
          </p:cNvSpPr>
          <p:nvPr>
            <p:ph type="body" idx="1"/>
          </p:nvPr>
        </p:nvSpPr>
        <p:spPr>
          <a:xfrm>
            <a:off x="226243" y="3297383"/>
            <a:ext cx="6466788" cy="5616158"/>
          </a:xfrm>
          <a:ln w="28575">
            <a:solidFill>
              <a:schemeClr val="tx1"/>
            </a:solidFill>
          </a:ln>
        </p:spPr>
        <p:txBody>
          <a:bodyPr>
            <a:noAutofit/>
          </a:bodyPr>
          <a:lstStyle/>
          <a:p>
            <a:pPr>
              <a:spcBef>
                <a:spcPts val="600"/>
              </a:spcBef>
            </a:pPr>
            <a:r>
              <a:rPr lang="en-US" sz="1700" b="1" dirty="0">
                <a:latin typeface="Times New Roman" panose="02020603050405020304" pitchFamily="18" charset="0"/>
                <a:cs typeface="Times New Roman" panose="02020603050405020304" pitchFamily="18" charset="0"/>
              </a:rPr>
              <a:t>This visual constitutes the book’s </a:t>
            </a:r>
            <a:r>
              <a:rPr lang="en-US" sz="1700" b="1" u="sng" dirty="0">
                <a:latin typeface="Times New Roman" panose="02020603050405020304" pitchFamily="18" charset="0"/>
                <a:cs typeface="Times New Roman" panose="02020603050405020304" pitchFamily="18" charset="0"/>
              </a:rPr>
              <a:t>basic model of ‘will</a:t>
            </a:r>
            <a:r>
              <a:rPr lang="en-US" sz="1700" b="1" dirty="0">
                <a:latin typeface="Times New Roman" panose="02020603050405020304" pitchFamily="18" charset="0"/>
                <a:cs typeface="Times New Roman" panose="02020603050405020304" pitchFamily="18" charset="0"/>
              </a:rPr>
              <a:t>.’ It has 14 essential elements—some physical, some intellectual, some moral.</a:t>
            </a:r>
          </a:p>
          <a:p>
            <a:pPr>
              <a:spcBef>
                <a:spcPts val="600"/>
              </a:spcBef>
            </a:pPr>
            <a:r>
              <a:rPr lang="en-US" sz="1700" b="1" dirty="0">
                <a:latin typeface="Times New Roman" panose="02020603050405020304" pitchFamily="18" charset="0"/>
                <a:cs typeface="Times New Roman" panose="02020603050405020304" pitchFamily="18" charset="0"/>
              </a:rPr>
              <a:t>Until one travels the road of ‘will,’ they cannot know and develop ideas, concepts, and challenges that accompany the notion. And with an absence of good thinking, they can soon become overly burdened by </a:t>
            </a:r>
            <a:r>
              <a:rPr lang="en-US" sz="1700" b="1" u="sng" dirty="0">
                <a:latin typeface="Times New Roman" panose="02020603050405020304" pitchFamily="18" charset="0"/>
                <a:cs typeface="Times New Roman" panose="02020603050405020304" pitchFamily="18" charset="0"/>
              </a:rPr>
              <a:t>detailed knowledge and relationship layers </a:t>
            </a:r>
            <a:r>
              <a:rPr lang="en-US" sz="1700" b="1" dirty="0">
                <a:latin typeface="Times New Roman" panose="02020603050405020304" pitchFamily="18" charset="0"/>
                <a:cs typeface="Times New Roman" panose="02020603050405020304" pitchFamily="18" charset="0"/>
              </a:rPr>
              <a:t>extant within each whole of ‘will’ without seeing the whole itself.</a:t>
            </a:r>
          </a:p>
          <a:p>
            <a:pPr>
              <a:spcBef>
                <a:spcPts val="600"/>
              </a:spcBef>
            </a:pPr>
            <a:r>
              <a:rPr lang="en-US" sz="1700" b="1" dirty="0">
                <a:latin typeface="Times New Roman" panose="02020603050405020304" pitchFamily="18" charset="0"/>
                <a:cs typeface="Times New Roman" panose="02020603050405020304" pitchFamily="18" charset="0"/>
              </a:rPr>
              <a:t>One must study ‘will’ in depth to to attain </a:t>
            </a:r>
            <a:r>
              <a:rPr lang="en-US" sz="1700" b="1" u="sng" dirty="0">
                <a:latin typeface="Times New Roman" panose="02020603050405020304" pitchFamily="18" charset="0"/>
                <a:cs typeface="Times New Roman" panose="02020603050405020304" pitchFamily="18" charset="0"/>
              </a:rPr>
              <a:t>specifically tailored</a:t>
            </a:r>
            <a:r>
              <a:rPr lang="en-US" sz="1700" b="1" dirty="0">
                <a:latin typeface="Times New Roman" panose="02020603050405020304" pitchFamily="18" charset="0"/>
                <a:cs typeface="Times New Roman" panose="02020603050405020304" pitchFamily="18" charset="0"/>
              </a:rPr>
              <a:t> </a:t>
            </a:r>
            <a:r>
              <a:rPr lang="en-US" sz="1700" b="1" u="sng" dirty="0">
                <a:latin typeface="Times New Roman" panose="02020603050405020304" pitchFamily="18" charset="0"/>
                <a:cs typeface="Times New Roman" panose="02020603050405020304" pitchFamily="18" charset="0"/>
              </a:rPr>
              <a:t>advantages</a:t>
            </a:r>
            <a:r>
              <a:rPr lang="en-US" sz="1700" b="1" dirty="0">
                <a:latin typeface="Times New Roman" panose="02020603050405020304" pitchFamily="18" charset="0"/>
                <a:cs typeface="Times New Roman" panose="02020603050405020304" pitchFamily="18" charset="0"/>
              </a:rPr>
              <a:t> over the enemy. This includes approximating how he thinks and plans, learning the role of </a:t>
            </a:r>
            <a:r>
              <a:rPr lang="en-US" sz="1700" b="1" u="sng" dirty="0">
                <a:latin typeface="Times New Roman" panose="02020603050405020304" pitchFamily="18" charset="0"/>
                <a:cs typeface="Times New Roman" panose="02020603050405020304" pitchFamily="18" charset="0"/>
              </a:rPr>
              <a:t>culture</a:t>
            </a:r>
            <a:r>
              <a:rPr lang="en-US" sz="1700" b="1" dirty="0">
                <a:latin typeface="Times New Roman" panose="02020603050405020304" pitchFamily="18" charset="0"/>
                <a:cs typeface="Times New Roman" panose="02020603050405020304" pitchFamily="18" charset="0"/>
              </a:rPr>
              <a:t>, </a:t>
            </a:r>
            <a:r>
              <a:rPr lang="en-US" sz="1700" b="1" u="sng" dirty="0">
                <a:latin typeface="Times New Roman" panose="02020603050405020304" pitchFamily="18" charset="0"/>
                <a:cs typeface="Times New Roman" panose="02020603050405020304" pitchFamily="18" charset="0"/>
              </a:rPr>
              <a:t>cultural rules</a:t>
            </a:r>
            <a:r>
              <a:rPr lang="en-US" sz="1700" b="1" dirty="0">
                <a:latin typeface="Times New Roman" panose="02020603050405020304" pitchFamily="18" charset="0"/>
                <a:cs typeface="Times New Roman" panose="02020603050405020304" pitchFamily="18" charset="0"/>
              </a:rPr>
              <a:t>, anticipating their influence on </a:t>
            </a:r>
            <a:r>
              <a:rPr lang="en-US" sz="1700" b="1" u="sng" dirty="0">
                <a:latin typeface="Times New Roman" panose="02020603050405020304" pitchFamily="18" charset="0"/>
                <a:cs typeface="Times New Roman" panose="02020603050405020304" pitchFamily="18" charset="0"/>
              </a:rPr>
              <a:t>action models</a:t>
            </a:r>
            <a:r>
              <a:rPr lang="en-US" sz="1700" b="1" dirty="0">
                <a:latin typeface="Times New Roman" panose="02020603050405020304" pitchFamily="18" charset="0"/>
                <a:cs typeface="Times New Roman" panose="02020603050405020304" pitchFamily="18" charset="0"/>
              </a:rPr>
              <a:t>, determining his willingness to sacrifice, and finding his degree of determination.</a:t>
            </a:r>
          </a:p>
          <a:p>
            <a:pPr>
              <a:spcBef>
                <a:spcPts val="600"/>
              </a:spcBef>
            </a:pPr>
            <a:r>
              <a:rPr lang="en-US" sz="1700" b="1" dirty="0">
                <a:latin typeface="Times New Roman" panose="02020603050405020304" pitchFamily="18" charset="0"/>
                <a:cs typeface="Times New Roman" panose="02020603050405020304" pitchFamily="18" charset="0"/>
              </a:rPr>
              <a:t>In addition, we must—1) seek to answer the question of the basis of the enemy’s determination, 2) conclude why an opponent appears willing to sacrifice, 3) settle on why he fights to persevere against all odds, 4) resolve what comprises his strength of motive, and 5) use </a:t>
            </a:r>
            <a:r>
              <a:rPr lang="en-US" sz="1700" b="1" u="sng" dirty="0">
                <a:latin typeface="Times New Roman" panose="02020603050405020304" pitchFamily="18" charset="0"/>
                <a:cs typeface="Times New Roman" panose="02020603050405020304" pitchFamily="18" charset="0"/>
              </a:rPr>
              <a:t>the answers to these questions to focus one’s attacks</a:t>
            </a:r>
            <a:r>
              <a:rPr lang="en-US" sz="1700" b="1" dirty="0">
                <a:latin typeface="Times New Roman" panose="02020603050405020304" pitchFamily="18" charset="0"/>
                <a:cs typeface="Times New Roman" panose="02020603050405020304" pitchFamily="18" charset="0"/>
              </a:rPr>
              <a:t>.</a:t>
            </a:r>
          </a:p>
          <a:p>
            <a:pPr>
              <a:spcBef>
                <a:spcPts val="600"/>
              </a:spcBef>
            </a:pPr>
            <a:r>
              <a:rPr lang="en-US" sz="1700" b="1" dirty="0">
                <a:latin typeface="Times New Roman" panose="02020603050405020304" pitchFamily="18" charset="0"/>
                <a:cs typeface="Times New Roman" panose="02020603050405020304" pitchFamily="18" charset="0"/>
              </a:rPr>
              <a:t>Know too, the appearance, power, and influence of these elements come and go. They sometimes don’t appear until sensitive variables or circumstances per se cause their awakening and appearance.</a:t>
            </a:r>
          </a:p>
          <a:p>
            <a:endParaRPr lang="en-US" sz="1700" b="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F1039A9-CF80-9047-938B-A095B5D68B7B}"/>
              </a:ext>
            </a:extLst>
          </p:cNvPr>
          <p:cNvSpPr>
            <a:spLocks noGrp="1"/>
          </p:cNvSpPr>
          <p:nvPr>
            <p:ph type="sldNum" sz="quarter" idx="5"/>
          </p:nvPr>
        </p:nvSpPr>
        <p:spPr/>
        <p:txBody>
          <a:bodyPr/>
          <a:lstStyle/>
          <a:p>
            <a:fld id="{48B6EB19-9933-5345-AC28-C66D647D8E9C}" type="slidenum">
              <a:rPr lang="en-US" smtClean="0"/>
              <a:t>8</a:t>
            </a:fld>
            <a:endParaRPr lang="en-US"/>
          </a:p>
        </p:txBody>
      </p:sp>
    </p:spTree>
    <p:extLst>
      <p:ext uri="{BB962C8B-B14F-4D97-AF65-F5344CB8AC3E}">
        <p14:creationId xmlns:p14="http://schemas.microsoft.com/office/powerpoint/2010/main" val="1298009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038"/>
            <a:ext cx="5486400" cy="3086100"/>
          </a:xfrm>
        </p:spPr>
      </p:sp>
      <p:sp>
        <p:nvSpPr>
          <p:cNvPr id="3" name="Notes Placeholder 2"/>
          <p:cNvSpPr>
            <a:spLocks noGrp="1"/>
          </p:cNvSpPr>
          <p:nvPr>
            <p:ph type="body" idx="1"/>
          </p:nvPr>
        </p:nvSpPr>
        <p:spPr>
          <a:xfrm>
            <a:off x="318655" y="3256075"/>
            <a:ext cx="6220689" cy="5799435"/>
          </a:xfrm>
          <a:ln w="28575">
            <a:solidFill>
              <a:schemeClr val="tx1"/>
            </a:solidFill>
          </a:ln>
        </p:spPr>
        <p:txBody>
          <a:bodyPr>
            <a:normAutofit fontScale="92500" lnSpcReduction="20000"/>
          </a:bodyPr>
          <a:lstStyle/>
          <a:p>
            <a:pPr>
              <a:spcBef>
                <a:spcPts val="600"/>
              </a:spcBef>
            </a:pPr>
            <a:r>
              <a:rPr lang="en-US" sz="1600" b="1" dirty="0">
                <a:latin typeface="Times New Roman" panose="02020603050405020304" pitchFamily="18" charset="0"/>
                <a:cs typeface="Times New Roman" panose="02020603050405020304" pitchFamily="18" charset="0"/>
              </a:rPr>
              <a:t>To understand a conflict, one must know the adversary’s culture. There, one finds his enemy’s self-interest, and thirst for power, and acquires his aims, goals, objectives, and strategies.</a:t>
            </a:r>
          </a:p>
          <a:p>
            <a:pPr>
              <a:spcBef>
                <a:spcPts val="600"/>
              </a:spcBef>
            </a:pPr>
            <a:endParaRPr lang="en-US" sz="1600" b="1" dirty="0">
              <a:latin typeface="Times New Roman" panose="02020603050405020304" pitchFamily="18" charset="0"/>
              <a:cs typeface="Times New Roman" panose="02020603050405020304" pitchFamily="18" charset="0"/>
            </a:endParaRPr>
          </a:p>
          <a:p>
            <a:pPr>
              <a:spcBef>
                <a:spcPts val="600"/>
              </a:spcBef>
            </a:pPr>
            <a:r>
              <a:rPr lang="en-US" sz="1600" b="1" dirty="0">
                <a:latin typeface="Times New Roman" panose="02020603050405020304" pitchFamily="18" charset="0"/>
                <a:cs typeface="Times New Roman" panose="02020603050405020304" pitchFamily="18" charset="0"/>
              </a:rPr>
              <a:t>These aspects of war exist as an opaque membrane enclosed in a cultural cocoon. High-quality knowledge allows one to pierce this cocoon. Such knowledge can only come with study.</a:t>
            </a:r>
          </a:p>
          <a:p>
            <a:pPr>
              <a:spcBef>
                <a:spcPts val="600"/>
              </a:spcBef>
            </a:pPr>
            <a:endParaRPr lang="en-US" sz="1600" b="1" dirty="0">
              <a:latin typeface="Times New Roman" panose="02020603050405020304" pitchFamily="18" charset="0"/>
              <a:cs typeface="Times New Roman" panose="02020603050405020304" pitchFamily="18" charset="0"/>
            </a:endParaRPr>
          </a:p>
          <a:p>
            <a:pPr>
              <a:spcBef>
                <a:spcPts val="600"/>
              </a:spcBef>
            </a:pPr>
            <a:r>
              <a:rPr lang="en-US" sz="1600" b="1" dirty="0">
                <a:latin typeface="Times New Roman" panose="02020603050405020304" pitchFamily="18" charset="0"/>
                <a:cs typeface="Times New Roman" panose="02020603050405020304" pitchFamily="18" charset="0"/>
              </a:rPr>
              <a:t>Often, however, one needs to consult with the people of a culture to understand and exploit the culture in question. Such knowledge leads one to discover an  enemy's </a:t>
            </a:r>
            <a:r>
              <a:rPr lang="en-US" sz="1600" b="1" u="sng" dirty="0">
                <a:latin typeface="Times New Roman" panose="02020603050405020304" pitchFamily="18" charset="0"/>
                <a:cs typeface="Times New Roman" panose="02020603050405020304" pitchFamily="18" charset="0"/>
              </a:rPr>
              <a:t>centers of gravity, decisive points, and pressure points</a:t>
            </a:r>
            <a:r>
              <a:rPr lang="en-US" sz="1600" b="1" dirty="0">
                <a:latin typeface="Times New Roman" panose="02020603050405020304" pitchFamily="18" charset="0"/>
                <a:cs typeface="Times New Roman" panose="02020603050405020304" pitchFamily="18" charset="0"/>
              </a:rPr>
              <a:t>, from two perspectives—one’s own and their enemy’s.</a:t>
            </a:r>
          </a:p>
          <a:p>
            <a:pPr>
              <a:spcBef>
                <a:spcPts val="600"/>
              </a:spcBef>
            </a:pPr>
            <a:endParaRPr lang="en-US" sz="1600" b="1" dirty="0">
              <a:latin typeface="Times New Roman" panose="02020603050405020304" pitchFamily="18" charset="0"/>
              <a:cs typeface="Times New Roman" panose="02020603050405020304" pitchFamily="18" charset="0"/>
            </a:endParaRPr>
          </a:p>
          <a:p>
            <a:pPr>
              <a:spcBef>
                <a:spcPts val="600"/>
              </a:spcBef>
            </a:pPr>
            <a:r>
              <a:rPr lang="en-US" sz="1600" b="1" dirty="0">
                <a:latin typeface="Times New Roman" panose="02020603050405020304" pitchFamily="18" charset="0"/>
                <a:cs typeface="Times New Roman" panose="02020603050405020304" pitchFamily="18" charset="0"/>
              </a:rPr>
              <a:t>In any fight, one must understand and prepare for the appearance of </a:t>
            </a:r>
            <a:r>
              <a:rPr lang="en-US" sz="1600" b="1" u="sng" dirty="0">
                <a:latin typeface="Times New Roman" panose="02020603050405020304" pitchFamily="18" charset="0"/>
                <a:cs typeface="Times New Roman" panose="02020603050405020304" pitchFamily="18" charset="0"/>
              </a:rPr>
              <a:t>nonlinear systems</a:t>
            </a:r>
            <a:r>
              <a:rPr lang="en-US" sz="1600" b="1" dirty="0">
                <a:latin typeface="Times New Roman" panose="02020603050405020304" pitchFamily="18" charset="0"/>
                <a:cs typeface="Times New Roman" panose="02020603050405020304" pitchFamily="18" charset="0"/>
              </a:rPr>
              <a:t>. The recipient of their meddling can suffer surprise effects whose </a:t>
            </a:r>
            <a:r>
              <a:rPr lang="en-US" sz="1600" b="1" u="sng" dirty="0">
                <a:latin typeface="Times New Roman" panose="02020603050405020304" pitchFamily="18" charset="0"/>
                <a:cs typeface="Times New Roman" panose="02020603050405020304" pitchFamily="18" charset="0"/>
              </a:rPr>
              <a:t>causes and links </a:t>
            </a:r>
            <a:r>
              <a:rPr lang="en-US" sz="1600" b="1" dirty="0">
                <a:latin typeface="Times New Roman" panose="02020603050405020304" pitchFamily="18" charset="0"/>
                <a:cs typeface="Times New Roman" panose="02020603050405020304" pitchFamily="18" charset="0"/>
              </a:rPr>
              <a:t>often prove mysterious.</a:t>
            </a:r>
          </a:p>
          <a:p>
            <a:pPr>
              <a:spcBef>
                <a:spcPts val="600"/>
              </a:spcBef>
            </a:pPr>
            <a:endParaRPr lang="en-US" sz="1600" b="1" dirty="0">
              <a:latin typeface="Times New Roman" panose="02020603050405020304" pitchFamily="18" charset="0"/>
              <a:cs typeface="Times New Roman" panose="02020603050405020304" pitchFamily="18" charset="0"/>
            </a:endParaRPr>
          </a:p>
          <a:p>
            <a:pPr>
              <a:spcBef>
                <a:spcPts val="600"/>
              </a:spcBef>
            </a:pPr>
            <a:r>
              <a:rPr lang="en-US" sz="1600" b="1" dirty="0">
                <a:latin typeface="Times New Roman" panose="02020603050405020304" pitchFamily="18" charset="0"/>
                <a:cs typeface="Times New Roman" panose="02020603050405020304" pitchFamily="18" charset="0"/>
              </a:rPr>
              <a:t>As one scratches their head and asks why something unforeseen happens, it is a person endowed by study and knowledge of complexity theory and nonlinearity who answers the question. It is the appearance and interference of nonlinear systems, always alive, mysterious, and highly influential that lay at the nub of causation for turbulence and change inherent to modern conflict.</a:t>
            </a:r>
          </a:p>
          <a:p>
            <a:pPr>
              <a:spcBef>
                <a:spcPts val="600"/>
              </a:spcBef>
            </a:pPr>
            <a:endParaRPr lang="en-US" sz="1600" b="1" dirty="0">
              <a:latin typeface="Times New Roman" panose="02020603050405020304" pitchFamily="18" charset="0"/>
              <a:cs typeface="Times New Roman" panose="02020603050405020304" pitchFamily="18" charset="0"/>
            </a:endParaRPr>
          </a:p>
          <a:p>
            <a:pPr>
              <a:spcBef>
                <a:spcPts val="600"/>
              </a:spcBef>
            </a:pPr>
            <a:r>
              <a:rPr lang="en-US" sz="1600" b="1" dirty="0">
                <a:latin typeface="Times New Roman" panose="02020603050405020304" pitchFamily="18" charset="0"/>
                <a:cs typeface="Times New Roman" panose="02020603050405020304" pitchFamily="18" charset="0"/>
              </a:rPr>
              <a:t>Along with turbulence and change, nonlinear systems incubate and hatch </a:t>
            </a:r>
            <a:r>
              <a:rPr lang="en-US" sz="1600" b="1" u="sng" dirty="0">
                <a:latin typeface="Times New Roman" panose="02020603050405020304" pitchFamily="18" charset="0"/>
                <a:cs typeface="Times New Roman" panose="02020603050405020304" pitchFamily="18" charset="0"/>
              </a:rPr>
              <a:t>unexpected data flows that often </a:t>
            </a:r>
            <a:r>
              <a:rPr lang="en-US" sz="1600" b="1" dirty="0">
                <a:latin typeface="Times New Roman" panose="02020603050405020304" pitchFamily="18" charset="0"/>
                <a:cs typeface="Times New Roman" panose="02020603050405020304" pitchFamily="18" charset="0"/>
              </a:rPr>
              <a:t>wreak havoc on one’s efforts to perceive, think, plan, decide, execute, assess, and adapt. </a:t>
            </a:r>
          </a:p>
          <a:p>
            <a:pPr>
              <a:spcBef>
                <a:spcPts val="600"/>
              </a:spcBef>
            </a:pPr>
            <a:endParaRPr lang="en-US" sz="1600" b="1" dirty="0">
              <a:latin typeface="Times New Roman" panose="02020603050405020304" pitchFamily="18" charset="0"/>
              <a:cs typeface="Times New Roman" panose="02020603050405020304" pitchFamily="18" charset="0"/>
            </a:endParaRPr>
          </a:p>
          <a:p>
            <a:pPr>
              <a:spcBef>
                <a:spcPts val="600"/>
              </a:spcBef>
            </a:pPr>
            <a:endParaRPr lang="en-US" sz="1600" b="1" dirty="0">
              <a:latin typeface="Times New Roman" panose="02020603050405020304" pitchFamily="18" charset="0"/>
              <a:cs typeface="Times New Roman" panose="02020603050405020304" pitchFamily="18" charset="0"/>
            </a:endParaRPr>
          </a:p>
          <a:p>
            <a:pPr>
              <a:spcBef>
                <a:spcPts val="600"/>
              </a:spcBef>
            </a:pPr>
            <a:endParaRPr lang="en-US" sz="1600" b="1" dirty="0">
              <a:latin typeface="Times New Roman" panose="02020603050405020304" pitchFamily="18" charset="0"/>
              <a:cs typeface="Times New Roman" panose="02020603050405020304" pitchFamily="18" charset="0"/>
            </a:endParaRPr>
          </a:p>
          <a:p>
            <a:pPr>
              <a:spcBef>
                <a:spcPts val="600"/>
              </a:spcBef>
            </a:pPr>
            <a:endParaRPr lang="en-US" sz="1600" b="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03CC1DE-C78A-7F40-B7A6-10FA28A0C118}"/>
              </a:ext>
            </a:extLst>
          </p:cNvPr>
          <p:cNvSpPr>
            <a:spLocks noGrp="1"/>
          </p:cNvSpPr>
          <p:nvPr>
            <p:ph type="sldNum" sz="quarter" idx="5"/>
          </p:nvPr>
        </p:nvSpPr>
        <p:spPr/>
        <p:txBody>
          <a:bodyPr/>
          <a:lstStyle/>
          <a:p>
            <a:fld id="{48B6EB19-9933-5345-AC28-C66D647D8E9C}" type="slidenum">
              <a:rPr lang="en-US" smtClean="0"/>
              <a:t>9</a:t>
            </a:fld>
            <a:endParaRPr lang="en-US"/>
          </a:p>
        </p:txBody>
      </p:sp>
    </p:spTree>
    <p:extLst>
      <p:ext uri="{BB962C8B-B14F-4D97-AF65-F5344CB8AC3E}">
        <p14:creationId xmlns:p14="http://schemas.microsoft.com/office/powerpoint/2010/main" val="2660484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D7B08-433D-0342-8A48-4F53DDC1B3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FD0BB6-9FD3-B141-97F9-B1C78728D3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1EA56E-837F-3F49-B9D8-141FE47F13E8}"/>
              </a:ext>
            </a:extLst>
          </p:cNvPr>
          <p:cNvSpPr>
            <a:spLocks noGrp="1"/>
          </p:cNvSpPr>
          <p:nvPr>
            <p:ph type="dt" sz="half" idx="10"/>
          </p:nvPr>
        </p:nvSpPr>
        <p:spPr/>
        <p:txBody>
          <a:bodyPr/>
          <a:lstStyle/>
          <a:p>
            <a:fld id="{4874B238-B6D3-1947-89E9-F4C528C1A6E4}" type="datetime1">
              <a:rPr lang="en-US" smtClean="0"/>
              <a:t>2/28/22</a:t>
            </a:fld>
            <a:endParaRPr lang="en-US"/>
          </a:p>
        </p:txBody>
      </p:sp>
      <p:sp>
        <p:nvSpPr>
          <p:cNvPr id="5" name="Footer Placeholder 4">
            <a:extLst>
              <a:ext uri="{FF2B5EF4-FFF2-40B4-BE49-F238E27FC236}">
                <a16:creationId xmlns:a16="http://schemas.microsoft.com/office/drawing/2014/main" id="{C4BB56E6-1087-BB41-946E-BC27089DFA3E}"/>
              </a:ext>
            </a:extLst>
          </p:cNvPr>
          <p:cNvSpPr>
            <a:spLocks noGrp="1"/>
          </p:cNvSpPr>
          <p:nvPr>
            <p:ph type="ftr" sz="quarter" idx="11"/>
          </p:nvPr>
        </p:nvSpPr>
        <p:spPr/>
        <p:txBody>
          <a:bodyPr/>
          <a:lstStyle/>
          <a:p>
            <a:r>
              <a:rPr lang="en-US"/>
              <a:t>Hall On "Will" Book Briefing</a:t>
            </a:r>
          </a:p>
        </p:txBody>
      </p:sp>
      <p:sp>
        <p:nvSpPr>
          <p:cNvPr id="6" name="Slide Number Placeholder 5">
            <a:extLst>
              <a:ext uri="{FF2B5EF4-FFF2-40B4-BE49-F238E27FC236}">
                <a16:creationId xmlns:a16="http://schemas.microsoft.com/office/drawing/2014/main" id="{C3239085-0889-8443-B92F-8FBE80BDC147}"/>
              </a:ext>
            </a:extLst>
          </p:cNvPr>
          <p:cNvSpPr>
            <a:spLocks noGrp="1"/>
          </p:cNvSpPr>
          <p:nvPr>
            <p:ph type="sldNum" sz="quarter" idx="12"/>
          </p:nvPr>
        </p:nvSpPr>
        <p:spPr/>
        <p:txBody>
          <a:bodyPr/>
          <a:lstStyle/>
          <a:p>
            <a:fld id="{3DAFE78F-36D9-A647-90B4-95AD1187DACF}" type="slidenum">
              <a:rPr lang="en-US" smtClean="0"/>
              <a:t>‹#›</a:t>
            </a:fld>
            <a:endParaRPr lang="en-US"/>
          </a:p>
        </p:txBody>
      </p:sp>
    </p:spTree>
    <p:extLst>
      <p:ext uri="{BB962C8B-B14F-4D97-AF65-F5344CB8AC3E}">
        <p14:creationId xmlns:p14="http://schemas.microsoft.com/office/powerpoint/2010/main" val="1359528018"/>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5BDC0-28F1-BD4D-A711-536FB347F4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B36922-3329-6744-8E56-3D7672A5AF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5DE2B-7EE9-F443-834D-DE2BAF45E9FB}"/>
              </a:ext>
            </a:extLst>
          </p:cNvPr>
          <p:cNvSpPr>
            <a:spLocks noGrp="1"/>
          </p:cNvSpPr>
          <p:nvPr>
            <p:ph type="dt" sz="half" idx="10"/>
          </p:nvPr>
        </p:nvSpPr>
        <p:spPr/>
        <p:txBody>
          <a:bodyPr/>
          <a:lstStyle/>
          <a:p>
            <a:fld id="{C7BD872C-C8C2-0C43-A022-9717162962F7}" type="datetime1">
              <a:rPr lang="en-US" smtClean="0"/>
              <a:t>2/28/22</a:t>
            </a:fld>
            <a:endParaRPr lang="en-US"/>
          </a:p>
        </p:txBody>
      </p:sp>
      <p:sp>
        <p:nvSpPr>
          <p:cNvPr id="5" name="Footer Placeholder 4">
            <a:extLst>
              <a:ext uri="{FF2B5EF4-FFF2-40B4-BE49-F238E27FC236}">
                <a16:creationId xmlns:a16="http://schemas.microsoft.com/office/drawing/2014/main" id="{FD03290F-350E-4545-BFD4-09AFA92A8BF6}"/>
              </a:ext>
            </a:extLst>
          </p:cNvPr>
          <p:cNvSpPr>
            <a:spLocks noGrp="1"/>
          </p:cNvSpPr>
          <p:nvPr>
            <p:ph type="ftr" sz="quarter" idx="11"/>
          </p:nvPr>
        </p:nvSpPr>
        <p:spPr/>
        <p:txBody>
          <a:bodyPr/>
          <a:lstStyle/>
          <a:p>
            <a:r>
              <a:rPr lang="en-US"/>
              <a:t>Hall On "Will" Book Briefing</a:t>
            </a:r>
          </a:p>
        </p:txBody>
      </p:sp>
      <p:sp>
        <p:nvSpPr>
          <p:cNvPr id="6" name="Slide Number Placeholder 5">
            <a:extLst>
              <a:ext uri="{FF2B5EF4-FFF2-40B4-BE49-F238E27FC236}">
                <a16:creationId xmlns:a16="http://schemas.microsoft.com/office/drawing/2014/main" id="{A5FE6CE5-C658-1E42-A2B0-26C6AB97F95F}"/>
              </a:ext>
            </a:extLst>
          </p:cNvPr>
          <p:cNvSpPr>
            <a:spLocks noGrp="1"/>
          </p:cNvSpPr>
          <p:nvPr>
            <p:ph type="sldNum" sz="quarter" idx="12"/>
          </p:nvPr>
        </p:nvSpPr>
        <p:spPr/>
        <p:txBody>
          <a:bodyPr/>
          <a:lstStyle/>
          <a:p>
            <a:fld id="{3DAFE78F-36D9-A647-90B4-95AD1187DACF}" type="slidenum">
              <a:rPr lang="en-US" smtClean="0"/>
              <a:t>‹#›</a:t>
            </a:fld>
            <a:endParaRPr lang="en-US"/>
          </a:p>
        </p:txBody>
      </p:sp>
    </p:spTree>
    <p:extLst>
      <p:ext uri="{BB962C8B-B14F-4D97-AF65-F5344CB8AC3E}">
        <p14:creationId xmlns:p14="http://schemas.microsoft.com/office/powerpoint/2010/main" val="3676893015"/>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263A39-20C4-1643-B1FC-F877F75FC5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EBB25D-49FA-4A40-A477-6E5D1F8499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A2844-285B-BC4D-912C-8FEFE9D64171}"/>
              </a:ext>
            </a:extLst>
          </p:cNvPr>
          <p:cNvSpPr>
            <a:spLocks noGrp="1"/>
          </p:cNvSpPr>
          <p:nvPr>
            <p:ph type="dt" sz="half" idx="10"/>
          </p:nvPr>
        </p:nvSpPr>
        <p:spPr/>
        <p:txBody>
          <a:bodyPr/>
          <a:lstStyle/>
          <a:p>
            <a:fld id="{2094DCB5-F518-DB4D-BF75-75BEE85BFC9D}" type="datetime1">
              <a:rPr lang="en-US" smtClean="0"/>
              <a:t>2/28/22</a:t>
            </a:fld>
            <a:endParaRPr lang="en-US"/>
          </a:p>
        </p:txBody>
      </p:sp>
      <p:sp>
        <p:nvSpPr>
          <p:cNvPr id="5" name="Footer Placeholder 4">
            <a:extLst>
              <a:ext uri="{FF2B5EF4-FFF2-40B4-BE49-F238E27FC236}">
                <a16:creationId xmlns:a16="http://schemas.microsoft.com/office/drawing/2014/main" id="{EBB90266-44D1-BB47-B6BB-2D9E4D4424C9}"/>
              </a:ext>
            </a:extLst>
          </p:cNvPr>
          <p:cNvSpPr>
            <a:spLocks noGrp="1"/>
          </p:cNvSpPr>
          <p:nvPr>
            <p:ph type="ftr" sz="quarter" idx="11"/>
          </p:nvPr>
        </p:nvSpPr>
        <p:spPr/>
        <p:txBody>
          <a:bodyPr/>
          <a:lstStyle/>
          <a:p>
            <a:r>
              <a:rPr lang="en-US"/>
              <a:t>Hall On "Will" Book Briefing</a:t>
            </a:r>
          </a:p>
        </p:txBody>
      </p:sp>
      <p:sp>
        <p:nvSpPr>
          <p:cNvPr id="6" name="Slide Number Placeholder 5">
            <a:extLst>
              <a:ext uri="{FF2B5EF4-FFF2-40B4-BE49-F238E27FC236}">
                <a16:creationId xmlns:a16="http://schemas.microsoft.com/office/drawing/2014/main" id="{67BE1460-D323-3A49-9D09-7B47F856CE5A}"/>
              </a:ext>
            </a:extLst>
          </p:cNvPr>
          <p:cNvSpPr>
            <a:spLocks noGrp="1"/>
          </p:cNvSpPr>
          <p:nvPr>
            <p:ph type="sldNum" sz="quarter" idx="12"/>
          </p:nvPr>
        </p:nvSpPr>
        <p:spPr/>
        <p:txBody>
          <a:bodyPr/>
          <a:lstStyle/>
          <a:p>
            <a:fld id="{3DAFE78F-36D9-A647-90B4-95AD1187DACF}" type="slidenum">
              <a:rPr lang="en-US" smtClean="0"/>
              <a:t>‹#›</a:t>
            </a:fld>
            <a:endParaRPr lang="en-US"/>
          </a:p>
        </p:txBody>
      </p:sp>
    </p:spTree>
    <p:extLst>
      <p:ext uri="{BB962C8B-B14F-4D97-AF65-F5344CB8AC3E}">
        <p14:creationId xmlns:p14="http://schemas.microsoft.com/office/powerpoint/2010/main" val="96295430"/>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F8EB257-A0D5-4D4B-A0A2-F3AC9BB2B1A0}" type="datetime1">
              <a:rPr lang="en-US" smtClean="0"/>
              <a:t>2/28/22</a:t>
            </a:fld>
            <a:endParaRPr lang="en-US" dirty="0"/>
          </a:p>
        </p:txBody>
      </p:sp>
      <p:sp>
        <p:nvSpPr>
          <p:cNvPr id="5" name="Footer Placeholder 4"/>
          <p:cNvSpPr>
            <a:spLocks noGrp="1"/>
          </p:cNvSpPr>
          <p:nvPr>
            <p:ph type="ftr" sz="quarter" idx="11"/>
          </p:nvPr>
        </p:nvSpPr>
        <p:spPr/>
        <p:txBody>
          <a:bodyPr/>
          <a:lstStyle/>
          <a:p>
            <a:r>
              <a:rPr lang="en-US"/>
              <a:t>Hall On "Will" Book Briefing</a:t>
            </a:r>
            <a:endParaRPr lang="en-US" dirty="0"/>
          </a:p>
        </p:txBody>
      </p:sp>
      <p:sp>
        <p:nvSpPr>
          <p:cNvPr id="6" name="Slide Number Placeholder 5"/>
          <p:cNvSpPr>
            <a:spLocks noGrp="1"/>
          </p:cNvSpPr>
          <p:nvPr>
            <p:ph type="sldNum" sz="quarter" idx="12"/>
          </p:nvPr>
        </p:nvSpPr>
        <p:spPr/>
        <p:txBody>
          <a:bodyPr/>
          <a:lstStyle/>
          <a:p>
            <a:fld id="{3CC0E69D-98F1-D740-8445-D45C52376E87}" type="slidenum">
              <a:rPr lang="en-US" smtClean="0"/>
              <a:t>‹#›</a:t>
            </a:fld>
            <a:endParaRPr lang="en-US" dirty="0"/>
          </a:p>
        </p:txBody>
      </p:sp>
    </p:spTree>
    <p:extLst>
      <p:ext uri="{BB962C8B-B14F-4D97-AF65-F5344CB8AC3E}">
        <p14:creationId xmlns:p14="http://schemas.microsoft.com/office/powerpoint/2010/main" val="2344413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41F1E8-2658-D342-A4BB-78AB6C4B1997}" type="datetime1">
              <a:rPr lang="en-US" smtClean="0"/>
              <a:t>2/28/22</a:t>
            </a:fld>
            <a:endParaRPr lang="en-US" dirty="0"/>
          </a:p>
        </p:txBody>
      </p:sp>
      <p:sp>
        <p:nvSpPr>
          <p:cNvPr id="5" name="Footer Placeholder 4"/>
          <p:cNvSpPr>
            <a:spLocks noGrp="1"/>
          </p:cNvSpPr>
          <p:nvPr>
            <p:ph type="ftr" sz="quarter" idx="11"/>
          </p:nvPr>
        </p:nvSpPr>
        <p:spPr/>
        <p:txBody>
          <a:bodyPr/>
          <a:lstStyle/>
          <a:p>
            <a:r>
              <a:rPr lang="en-US"/>
              <a:t>Hall On "Will" Book Briefing</a:t>
            </a:r>
            <a:endParaRPr lang="en-US" dirty="0"/>
          </a:p>
        </p:txBody>
      </p:sp>
      <p:sp>
        <p:nvSpPr>
          <p:cNvPr id="6" name="Slide Number Placeholder 5"/>
          <p:cNvSpPr>
            <a:spLocks noGrp="1"/>
          </p:cNvSpPr>
          <p:nvPr>
            <p:ph type="sldNum" sz="quarter" idx="12"/>
          </p:nvPr>
        </p:nvSpPr>
        <p:spPr/>
        <p:txBody>
          <a:bodyPr/>
          <a:lstStyle/>
          <a:p>
            <a:fld id="{3CC0E69D-98F1-D740-8445-D45C52376E87}" type="slidenum">
              <a:rPr lang="en-US" smtClean="0"/>
              <a:t>‹#›</a:t>
            </a:fld>
            <a:endParaRPr lang="en-US" dirty="0"/>
          </a:p>
        </p:txBody>
      </p:sp>
    </p:spTree>
    <p:extLst>
      <p:ext uri="{BB962C8B-B14F-4D97-AF65-F5344CB8AC3E}">
        <p14:creationId xmlns:p14="http://schemas.microsoft.com/office/powerpoint/2010/main" val="3168288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AA970E-154A-DF48-B06D-E876BB42B4A9}" type="datetime1">
              <a:rPr lang="en-US" smtClean="0"/>
              <a:t>2/28/22</a:t>
            </a:fld>
            <a:endParaRPr lang="en-US" dirty="0"/>
          </a:p>
        </p:txBody>
      </p:sp>
      <p:sp>
        <p:nvSpPr>
          <p:cNvPr id="5" name="Footer Placeholder 4"/>
          <p:cNvSpPr>
            <a:spLocks noGrp="1"/>
          </p:cNvSpPr>
          <p:nvPr>
            <p:ph type="ftr" sz="quarter" idx="11"/>
          </p:nvPr>
        </p:nvSpPr>
        <p:spPr/>
        <p:txBody>
          <a:bodyPr/>
          <a:lstStyle/>
          <a:p>
            <a:r>
              <a:rPr lang="en-US"/>
              <a:t>Hall On "Will" Book Briefing</a:t>
            </a:r>
            <a:endParaRPr lang="en-US" dirty="0"/>
          </a:p>
        </p:txBody>
      </p:sp>
      <p:sp>
        <p:nvSpPr>
          <p:cNvPr id="6" name="Slide Number Placeholder 5"/>
          <p:cNvSpPr>
            <a:spLocks noGrp="1"/>
          </p:cNvSpPr>
          <p:nvPr>
            <p:ph type="sldNum" sz="quarter" idx="12"/>
          </p:nvPr>
        </p:nvSpPr>
        <p:spPr/>
        <p:txBody>
          <a:bodyPr/>
          <a:lstStyle/>
          <a:p>
            <a:fld id="{3CC0E69D-98F1-D740-8445-D45C52376E87}" type="slidenum">
              <a:rPr lang="en-US" smtClean="0"/>
              <a:t>‹#›</a:t>
            </a:fld>
            <a:endParaRPr lang="en-US" dirty="0"/>
          </a:p>
        </p:txBody>
      </p:sp>
    </p:spTree>
    <p:extLst>
      <p:ext uri="{BB962C8B-B14F-4D97-AF65-F5344CB8AC3E}">
        <p14:creationId xmlns:p14="http://schemas.microsoft.com/office/powerpoint/2010/main" val="485136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98F013-F28B-4545-8ED0-DFA8C5CE6D20}" type="datetime1">
              <a:rPr lang="en-US" smtClean="0"/>
              <a:t>2/28/22</a:t>
            </a:fld>
            <a:endParaRPr lang="en-US" dirty="0"/>
          </a:p>
        </p:txBody>
      </p:sp>
      <p:sp>
        <p:nvSpPr>
          <p:cNvPr id="6" name="Footer Placeholder 5"/>
          <p:cNvSpPr>
            <a:spLocks noGrp="1"/>
          </p:cNvSpPr>
          <p:nvPr>
            <p:ph type="ftr" sz="quarter" idx="11"/>
          </p:nvPr>
        </p:nvSpPr>
        <p:spPr/>
        <p:txBody>
          <a:bodyPr/>
          <a:lstStyle/>
          <a:p>
            <a:r>
              <a:rPr lang="en-US"/>
              <a:t>Hall On "Will" Book Briefing</a:t>
            </a:r>
            <a:endParaRPr lang="en-US" dirty="0"/>
          </a:p>
        </p:txBody>
      </p:sp>
      <p:sp>
        <p:nvSpPr>
          <p:cNvPr id="7" name="Slide Number Placeholder 6"/>
          <p:cNvSpPr>
            <a:spLocks noGrp="1"/>
          </p:cNvSpPr>
          <p:nvPr>
            <p:ph type="sldNum" sz="quarter" idx="12"/>
          </p:nvPr>
        </p:nvSpPr>
        <p:spPr/>
        <p:txBody>
          <a:bodyPr/>
          <a:lstStyle/>
          <a:p>
            <a:fld id="{3CC0E69D-98F1-D740-8445-D45C52376E87}" type="slidenum">
              <a:rPr lang="en-US" smtClean="0"/>
              <a:t>‹#›</a:t>
            </a:fld>
            <a:endParaRPr lang="en-US" dirty="0"/>
          </a:p>
        </p:txBody>
      </p:sp>
    </p:spTree>
    <p:extLst>
      <p:ext uri="{BB962C8B-B14F-4D97-AF65-F5344CB8AC3E}">
        <p14:creationId xmlns:p14="http://schemas.microsoft.com/office/powerpoint/2010/main" val="2959705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5BAE79-60FD-244F-9B82-4C5542BC958E}" type="datetime1">
              <a:rPr lang="en-US" smtClean="0"/>
              <a:t>2/28/22</a:t>
            </a:fld>
            <a:endParaRPr lang="en-US" dirty="0"/>
          </a:p>
        </p:txBody>
      </p:sp>
      <p:sp>
        <p:nvSpPr>
          <p:cNvPr id="8" name="Footer Placeholder 7"/>
          <p:cNvSpPr>
            <a:spLocks noGrp="1"/>
          </p:cNvSpPr>
          <p:nvPr>
            <p:ph type="ftr" sz="quarter" idx="11"/>
          </p:nvPr>
        </p:nvSpPr>
        <p:spPr/>
        <p:txBody>
          <a:bodyPr/>
          <a:lstStyle/>
          <a:p>
            <a:r>
              <a:rPr lang="en-US"/>
              <a:t>Hall On "Will" Book Briefing</a:t>
            </a:r>
            <a:endParaRPr lang="en-US" dirty="0"/>
          </a:p>
        </p:txBody>
      </p:sp>
      <p:sp>
        <p:nvSpPr>
          <p:cNvPr id="9" name="Slide Number Placeholder 8"/>
          <p:cNvSpPr>
            <a:spLocks noGrp="1"/>
          </p:cNvSpPr>
          <p:nvPr>
            <p:ph type="sldNum" sz="quarter" idx="12"/>
          </p:nvPr>
        </p:nvSpPr>
        <p:spPr/>
        <p:txBody>
          <a:bodyPr/>
          <a:lstStyle/>
          <a:p>
            <a:fld id="{3CC0E69D-98F1-D740-8445-D45C52376E87}" type="slidenum">
              <a:rPr lang="en-US" smtClean="0"/>
              <a:t>‹#›</a:t>
            </a:fld>
            <a:endParaRPr lang="en-US" dirty="0"/>
          </a:p>
        </p:txBody>
      </p:sp>
    </p:spTree>
    <p:extLst>
      <p:ext uri="{BB962C8B-B14F-4D97-AF65-F5344CB8AC3E}">
        <p14:creationId xmlns:p14="http://schemas.microsoft.com/office/powerpoint/2010/main" val="3576388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74C5B0-E352-F640-8E2B-19B59050FC7A}" type="datetime1">
              <a:rPr lang="en-US" smtClean="0"/>
              <a:t>2/28/22</a:t>
            </a:fld>
            <a:endParaRPr lang="en-US" dirty="0"/>
          </a:p>
        </p:txBody>
      </p:sp>
      <p:sp>
        <p:nvSpPr>
          <p:cNvPr id="4" name="Footer Placeholder 3"/>
          <p:cNvSpPr>
            <a:spLocks noGrp="1"/>
          </p:cNvSpPr>
          <p:nvPr>
            <p:ph type="ftr" sz="quarter" idx="11"/>
          </p:nvPr>
        </p:nvSpPr>
        <p:spPr/>
        <p:txBody>
          <a:bodyPr/>
          <a:lstStyle/>
          <a:p>
            <a:r>
              <a:rPr lang="en-US"/>
              <a:t>Hall On "Will" Book Briefing</a:t>
            </a:r>
            <a:endParaRPr lang="en-US" dirty="0"/>
          </a:p>
        </p:txBody>
      </p:sp>
      <p:sp>
        <p:nvSpPr>
          <p:cNvPr id="5" name="Slide Number Placeholder 4"/>
          <p:cNvSpPr>
            <a:spLocks noGrp="1"/>
          </p:cNvSpPr>
          <p:nvPr>
            <p:ph type="sldNum" sz="quarter" idx="12"/>
          </p:nvPr>
        </p:nvSpPr>
        <p:spPr/>
        <p:txBody>
          <a:bodyPr/>
          <a:lstStyle/>
          <a:p>
            <a:fld id="{3CC0E69D-98F1-D740-8445-D45C52376E87}" type="slidenum">
              <a:rPr lang="en-US" smtClean="0"/>
              <a:t>‹#›</a:t>
            </a:fld>
            <a:endParaRPr lang="en-US" dirty="0"/>
          </a:p>
        </p:txBody>
      </p:sp>
    </p:spTree>
    <p:extLst>
      <p:ext uri="{BB962C8B-B14F-4D97-AF65-F5344CB8AC3E}">
        <p14:creationId xmlns:p14="http://schemas.microsoft.com/office/powerpoint/2010/main" val="3645823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E9AF5-68CD-904A-A072-2D05375364B0}" type="datetime1">
              <a:rPr lang="en-US" smtClean="0"/>
              <a:t>2/28/22</a:t>
            </a:fld>
            <a:endParaRPr lang="en-US" dirty="0"/>
          </a:p>
        </p:txBody>
      </p:sp>
      <p:sp>
        <p:nvSpPr>
          <p:cNvPr id="3" name="Footer Placeholder 2"/>
          <p:cNvSpPr>
            <a:spLocks noGrp="1"/>
          </p:cNvSpPr>
          <p:nvPr>
            <p:ph type="ftr" sz="quarter" idx="11"/>
          </p:nvPr>
        </p:nvSpPr>
        <p:spPr/>
        <p:txBody>
          <a:bodyPr/>
          <a:lstStyle/>
          <a:p>
            <a:r>
              <a:rPr lang="en-US"/>
              <a:t>Hall On "Will" Book Briefing</a:t>
            </a:r>
            <a:endParaRPr lang="en-US" dirty="0"/>
          </a:p>
        </p:txBody>
      </p:sp>
      <p:sp>
        <p:nvSpPr>
          <p:cNvPr id="4" name="Slide Number Placeholder 3"/>
          <p:cNvSpPr>
            <a:spLocks noGrp="1"/>
          </p:cNvSpPr>
          <p:nvPr>
            <p:ph type="sldNum" sz="quarter" idx="12"/>
          </p:nvPr>
        </p:nvSpPr>
        <p:spPr/>
        <p:txBody>
          <a:bodyPr/>
          <a:lstStyle/>
          <a:p>
            <a:fld id="{3CC0E69D-98F1-D740-8445-D45C52376E87}" type="slidenum">
              <a:rPr lang="en-US" smtClean="0"/>
              <a:t>‹#›</a:t>
            </a:fld>
            <a:endParaRPr lang="en-US" dirty="0"/>
          </a:p>
        </p:txBody>
      </p:sp>
    </p:spTree>
    <p:extLst>
      <p:ext uri="{BB962C8B-B14F-4D97-AF65-F5344CB8AC3E}">
        <p14:creationId xmlns:p14="http://schemas.microsoft.com/office/powerpoint/2010/main" val="1533817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B9100C-6DC9-8B47-B078-A55C8EA1556F}" type="datetime1">
              <a:rPr lang="en-US" smtClean="0"/>
              <a:t>2/28/22</a:t>
            </a:fld>
            <a:endParaRPr lang="en-US" dirty="0"/>
          </a:p>
        </p:txBody>
      </p:sp>
      <p:sp>
        <p:nvSpPr>
          <p:cNvPr id="6" name="Footer Placeholder 5"/>
          <p:cNvSpPr>
            <a:spLocks noGrp="1"/>
          </p:cNvSpPr>
          <p:nvPr>
            <p:ph type="ftr" sz="quarter" idx="11"/>
          </p:nvPr>
        </p:nvSpPr>
        <p:spPr/>
        <p:txBody>
          <a:bodyPr/>
          <a:lstStyle/>
          <a:p>
            <a:r>
              <a:rPr lang="en-US"/>
              <a:t>Hall On "Will" Book Briefing</a:t>
            </a:r>
            <a:endParaRPr lang="en-US" dirty="0"/>
          </a:p>
        </p:txBody>
      </p:sp>
      <p:sp>
        <p:nvSpPr>
          <p:cNvPr id="7" name="Slide Number Placeholder 6"/>
          <p:cNvSpPr>
            <a:spLocks noGrp="1"/>
          </p:cNvSpPr>
          <p:nvPr>
            <p:ph type="sldNum" sz="quarter" idx="12"/>
          </p:nvPr>
        </p:nvSpPr>
        <p:spPr/>
        <p:txBody>
          <a:bodyPr/>
          <a:lstStyle/>
          <a:p>
            <a:fld id="{3CC0E69D-98F1-D740-8445-D45C52376E87}" type="slidenum">
              <a:rPr lang="en-US" smtClean="0"/>
              <a:t>‹#›</a:t>
            </a:fld>
            <a:endParaRPr lang="en-US" dirty="0"/>
          </a:p>
        </p:txBody>
      </p:sp>
    </p:spTree>
    <p:extLst>
      <p:ext uri="{BB962C8B-B14F-4D97-AF65-F5344CB8AC3E}">
        <p14:creationId xmlns:p14="http://schemas.microsoft.com/office/powerpoint/2010/main" val="2956982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B1ECB-EEBB-824F-9DFC-5EEAC60F47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B20F54-7A7D-0D44-BA76-B484054ACB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BAD1C-16F5-014D-BEEC-4E20B92CD5E9}"/>
              </a:ext>
            </a:extLst>
          </p:cNvPr>
          <p:cNvSpPr>
            <a:spLocks noGrp="1"/>
          </p:cNvSpPr>
          <p:nvPr>
            <p:ph type="dt" sz="half" idx="10"/>
          </p:nvPr>
        </p:nvSpPr>
        <p:spPr/>
        <p:txBody>
          <a:bodyPr/>
          <a:lstStyle/>
          <a:p>
            <a:fld id="{EA30EC07-7380-7A4B-932A-6EAA9B767245}" type="datetime1">
              <a:rPr lang="en-US" smtClean="0"/>
              <a:t>2/28/22</a:t>
            </a:fld>
            <a:endParaRPr lang="en-US"/>
          </a:p>
        </p:txBody>
      </p:sp>
      <p:sp>
        <p:nvSpPr>
          <p:cNvPr id="5" name="Footer Placeholder 4">
            <a:extLst>
              <a:ext uri="{FF2B5EF4-FFF2-40B4-BE49-F238E27FC236}">
                <a16:creationId xmlns:a16="http://schemas.microsoft.com/office/drawing/2014/main" id="{F059A80B-8A93-1B42-A145-C723C6479B4A}"/>
              </a:ext>
            </a:extLst>
          </p:cNvPr>
          <p:cNvSpPr>
            <a:spLocks noGrp="1"/>
          </p:cNvSpPr>
          <p:nvPr>
            <p:ph type="ftr" sz="quarter" idx="11"/>
          </p:nvPr>
        </p:nvSpPr>
        <p:spPr/>
        <p:txBody>
          <a:bodyPr/>
          <a:lstStyle/>
          <a:p>
            <a:r>
              <a:rPr lang="en-US"/>
              <a:t>Hall On "Will" Book Briefing</a:t>
            </a:r>
          </a:p>
        </p:txBody>
      </p:sp>
      <p:sp>
        <p:nvSpPr>
          <p:cNvPr id="6" name="Slide Number Placeholder 5">
            <a:extLst>
              <a:ext uri="{FF2B5EF4-FFF2-40B4-BE49-F238E27FC236}">
                <a16:creationId xmlns:a16="http://schemas.microsoft.com/office/drawing/2014/main" id="{93EE31AE-79CA-4D40-9F1B-5C905F125D62}"/>
              </a:ext>
            </a:extLst>
          </p:cNvPr>
          <p:cNvSpPr>
            <a:spLocks noGrp="1"/>
          </p:cNvSpPr>
          <p:nvPr>
            <p:ph type="sldNum" sz="quarter" idx="12"/>
          </p:nvPr>
        </p:nvSpPr>
        <p:spPr/>
        <p:txBody>
          <a:bodyPr/>
          <a:lstStyle/>
          <a:p>
            <a:fld id="{3DAFE78F-36D9-A647-90B4-95AD1187DACF}" type="slidenum">
              <a:rPr lang="en-US" smtClean="0"/>
              <a:t>‹#›</a:t>
            </a:fld>
            <a:endParaRPr lang="en-US"/>
          </a:p>
        </p:txBody>
      </p:sp>
    </p:spTree>
    <p:extLst>
      <p:ext uri="{BB962C8B-B14F-4D97-AF65-F5344CB8AC3E}">
        <p14:creationId xmlns:p14="http://schemas.microsoft.com/office/powerpoint/2010/main" val="2662406108"/>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CFA481-D3A0-A44C-AE93-67EF2419D83B}" type="datetime1">
              <a:rPr lang="en-US" smtClean="0"/>
              <a:t>2/28/22</a:t>
            </a:fld>
            <a:endParaRPr lang="en-US" dirty="0"/>
          </a:p>
        </p:txBody>
      </p:sp>
      <p:sp>
        <p:nvSpPr>
          <p:cNvPr id="6" name="Footer Placeholder 5"/>
          <p:cNvSpPr>
            <a:spLocks noGrp="1"/>
          </p:cNvSpPr>
          <p:nvPr>
            <p:ph type="ftr" sz="quarter" idx="11"/>
          </p:nvPr>
        </p:nvSpPr>
        <p:spPr/>
        <p:txBody>
          <a:bodyPr/>
          <a:lstStyle/>
          <a:p>
            <a:r>
              <a:rPr lang="en-US"/>
              <a:t>Hall On "Will" Book Briefing</a:t>
            </a:r>
            <a:endParaRPr lang="en-US" dirty="0"/>
          </a:p>
        </p:txBody>
      </p:sp>
      <p:sp>
        <p:nvSpPr>
          <p:cNvPr id="7" name="Slide Number Placeholder 6"/>
          <p:cNvSpPr>
            <a:spLocks noGrp="1"/>
          </p:cNvSpPr>
          <p:nvPr>
            <p:ph type="sldNum" sz="quarter" idx="12"/>
          </p:nvPr>
        </p:nvSpPr>
        <p:spPr/>
        <p:txBody>
          <a:bodyPr/>
          <a:lstStyle/>
          <a:p>
            <a:fld id="{3CC0E69D-98F1-D740-8445-D45C52376E87}" type="slidenum">
              <a:rPr lang="en-US" smtClean="0"/>
              <a:t>‹#›</a:t>
            </a:fld>
            <a:endParaRPr lang="en-US" dirty="0"/>
          </a:p>
        </p:txBody>
      </p:sp>
    </p:spTree>
    <p:extLst>
      <p:ext uri="{BB962C8B-B14F-4D97-AF65-F5344CB8AC3E}">
        <p14:creationId xmlns:p14="http://schemas.microsoft.com/office/powerpoint/2010/main" val="3663443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53CB3A-1393-6940-8525-213F95591E47}" type="datetime1">
              <a:rPr lang="en-US" smtClean="0"/>
              <a:t>2/28/22</a:t>
            </a:fld>
            <a:endParaRPr lang="en-US" dirty="0"/>
          </a:p>
        </p:txBody>
      </p:sp>
      <p:sp>
        <p:nvSpPr>
          <p:cNvPr id="5" name="Footer Placeholder 4"/>
          <p:cNvSpPr>
            <a:spLocks noGrp="1"/>
          </p:cNvSpPr>
          <p:nvPr>
            <p:ph type="ftr" sz="quarter" idx="11"/>
          </p:nvPr>
        </p:nvSpPr>
        <p:spPr/>
        <p:txBody>
          <a:bodyPr/>
          <a:lstStyle/>
          <a:p>
            <a:r>
              <a:rPr lang="en-US"/>
              <a:t>Hall On "Will" Book Briefing</a:t>
            </a:r>
            <a:endParaRPr lang="en-US" dirty="0"/>
          </a:p>
        </p:txBody>
      </p:sp>
      <p:sp>
        <p:nvSpPr>
          <p:cNvPr id="6" name="Slide Number Placeholder 5"/>
          <p:cNvSpPr>
            <a:spLocks noGrp="1"/>
          </p:cNvSpPr>
          <p:nvPr>
            <p:ph type="sldNum" sz="quarter" idx="12"/>
          </p:nvPr>
        </p:nvSpPr>
        <p:spPr/>
        <p:txBody>
          <a:bodyPr/>
          <a:lstStyle/>
          <a:p>
            <a:fld id="{3CC0E69D-98F1-D740-8445-D45C52376E87}" type="slidenum">
              <a:rPr lang="en-US" smtClean="0"/>
              <a:t>‹#›</a:t>
            </a:fld>
            <a:endParaRPr lang="en-US" dirty="0"/>
          </a:p>
        </p:txBody>
      </p:sp>
    </p:spTree>
    <p:extLst>
      <p:ext uri="{BB962C8B-B14F-4D97-AF65-F5344CB8AC3E}">
        <p14:creationId xmlns:p14="http://schemas.microsoft.com/office/powerpoint/2010/main" val="1419213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1CB149-A654-A74F-BBE1-73C3547D9EBA}" type="datetime1">
              <a:rPr lang="en-US" smtClean="0"/>
              <a:t>2/28/22</a:t>
            </a:fld>
            <a:endParaRPr lang="en-US" dirty="0"/>
          </a:p>
        </p:txBody>
      </p:sp>
      <p:sp>
        <p:nvSpPr>
          <p:cNvPr id="5" name="Footer Placeholder 4"/>
          <p:cNvSpPr>
            <a:spLocks noGrp="1"/>
          </p:cNvSpPr>
          <p:nvPr>
            <p:ph type="ftr" sz="quarter" idx="11"/>
          </p:nvPr>
        </p:nvSpPr>
        <p:spPr/>
        <p:txBody>
          <a:bodyPr/>
          <a:lstStyle/>
          <a:p>
            <a:r>
              <a:rPr lang="en-US"/>
              <a:t>Hall On "Will" Book Briefing</a:t>
            </a:r>
            <a:endParaRPr lang="en-US" dirty="0"/>
          </a:p>
        </p:txBody>
      </p:sp>
      <p:sp>
        <p:nvSpPr>
          <p:cNvPr id="6" name="Slide Number Placeholder 5"/>
          <p:cNvSpPr>
            <a:spLocks noGrp="1"/>
          </p:cNvSpPr>
          <p:nvPr>
            <p:ph type="sldNum" sz="quarter" idx="12"/>
          </p:nvPr>
        </p:nvSpPr>
        <p:spPr/>
        <p:txBody>
          <a:bodyPr/>
          <a:lstStyle/>
          <a:p>
            <a:fld id="{3CC0E69D-98F1-D740-8445-D45C52376E87}" type="slidenum">
              <a:rPr lang="en-US" smtClean="0"/>
              <a:t>‹#›</a:t>
            </a:fld>
            <a:endParaRPr lang="en-US" dirty="0"/>
          </a:p>
        </p:txBody>
      </p:sp>
    </p:spTree>
    <p:extLst>
      <p:ext uri="{BB962C8B-B14F-4D97-AF65-F5344CB8AC3E}">
        <p14:creationId xmlns:p14="http://schemas.microsoft.com/office/powerpoint/2010/main" val="3555908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1672D-4E37-45F1-9CD2-997BB55F6B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95895-8B31-4006-BD66-357B36E378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504A3D-2480-40FD-ACFE-5F9CEA2C7112}"/>
              </a:ext>
            </a:extLst>
          </p:cNvPr>
          <p:cNvSpPr>
            <a:spLocks noGrp="1"/>
          </p:cNvSpPr>
          <p:nvPr>
            <p:ph type="dt" sz="half" idx="10"/>
          </p:nvPr>
        </p:nvSpPr>
        <p:spPr/>
        <p:txBody>
          <a:bodyPr/>
          <a:lstStyle/>
          <a:p>
            <a:fld id="{81228B53-C250-6449-A930-91FFAAA44C0C}" type="datetime1">
              <a:rPr lang="en-US" smtClean="0"/>
              <a:t>2/28/22</a:t>
            </a:fld>
            <a:endParaRPr lang="en-US"/>
          </a:p>
        </p:txBody>
      </p:sp>
      <p:sp>
        <p:nvSpPr>
          <p:cNvPr id="5" name="Footer Placeholder 4">
            <a:extLst>
              <a:ext uri="{FF2B5EF4-FFF2-40B4-BE49-F238E27FC236}">
                <a16:creationId xmlns:a16="http://schemas.microsoft.com/office/drawing/2014/main" id="{E5292915-9B49-4C98-9673-0B193545B099}"/>
              </a:ext>
            </a:extLst>
          </p:cNvPr>
          <p:cNvSpPr>
            <a:spLocks noGrp="1"/>
          </p:cNvSpPr>
          <p:nvPr>
            <p:ph type="ftr" sz="quarter" idx="11"/>
          </p:nvPr>
        </p:nvSpPr>
        <p:spPr/>
        <p:txBody>
          <a:bodyPr/>
          <a:lstStyle/>
          <a:p>
            <a:r>
              <a:rPr lang="en-US"/>
              <a:t>Hall On "Will" Book Briefing</a:t>
            </a:r>
          </a:p>
        </p:txBody>
      </p:sp>
      <p:sp>
        <p:nvSpPr>
          <p:cNvPr id="6" name="Slide Number Placeholder 5">
            <a:extLst>
              <a:ext uri="{FF2B5EF4-FFF2-40B4-BE49-F238E27FC236}">
                <a16:creationId xmlns:a16="http://schemas.microsoft.com/office/drawing/2014/main" id="{F7827786-7889-408E-8BEE-C7074CD6E563}"/>
              </a:ext>
            </a:extLst>
          </p:cNvPr>
          <p:cNvSpPr>
            <a:spLocks noGrp="1"/>
          </p:cNvSpPr>
          <p:nvPr>
            <p:ph type="sldNum" sz="quarter" idx="12"/>
          </p:nvPr>
        </p:nvSpPr>
        <p:spPr/>
        <p:txBody>
          <a:bodyPr/>
          <a:lstStyle/>
          <a:p>
            <a:fld id="{DBB2D84C-80D7-4383-AEFA-D9EB04C58B88}" type="slidenum">
              <a:rPr lang="en-US" smtClean="0"/>
              <a:t>‹#›</a:t>
            </a:fld>
            <a:endParaRPr lang="en-US"/>
          </a:p>
        </p:txBody>
      </p:sp>
    </p:spTree>
    <p:extLst>
      <p:ext uri="{BB962C8B-B14F-4D97-AF65-F5344CB8AC3E}">
        <p14:creationId xmlns:p14="http://schemas.microsoft.com/office/powerpoint/2010/main" val="2856109535"/>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50524-850F-4C6A-AA12-1298593C88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AA78CC-628E-453B-B345-74535CB05D4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810C28-7CE8-4CF3-9254-0A2871E7AC37}"/>
              </a:ext>
            </a:extLst>
          </p:cNvPr>
          <p:cNvSpPr>
            <a:spLocks noGrp="1"/>
          </p:cNvSpPr>
          <p:nvPr>
            <p:ph type="dt" sz="half" idx="10"/>
          </p:nvPr>
        </p:nvSpPr>
        <p:spPr/>
        <p:txBody>
          <a:bodyPr/>
          <a:lstStyle/>
          <a:p>
            <a:fld id="{A682B0DD-1CF3-5B48-8DCF-8B64964BB961}" type="datetime1">
              <a:rPr lang="en-US" smtClean="0"/>
              <a:t>2/28/22</a:t>
            </a:fld>
            <a:endParaRPr lang="en-US"/>
          </a:p>
        </p:txBody>
      </p:sp>
      <p:sp>
        <p:nvSpPr>
          <p:cNvPr id="5" name="Footer Placeholder 4">
            <a:extLst>
              <a:ext uri="{FF2B5EF4-FFF2-40B4-BE49-F238E27FC236}">
                <a16:creationId xmlns:a16="http://schemas.microsoft.com/office/drawing/2014/main" id="{DC463E0B-397B-4486-96C9-B4046D657561}"/>
              </a:ext>
            </a:extLst>
          </p:cNvPr>
          <p:cNvSpPr>
            <a:spLocks noGrp="1"/>
          </p:cNvSpPr>
          <p:nvPr>
            <p:ph type="ftr" sz="quarter" idx="11"/>
          </p:nvPr>
        </p:nvSpPr>
        <p:spPr/>
        <p:txBody>
          <a:bodyPr/>
          <a:lstStyle/>
          <a:p>
            <a:r>
              <a:rPr lang="en-US"/>
              <a:t>Hall On "Will" Book Briefing</a:t>
            </a:r>
          </a:p>
        </p:txBody>
      </p:sp>
      <p:sp>
        <p:nvSpPr>
          <p:cNvPr id="6" name="Slide Number Placeholder 5">
            <a:extLst>
              <a:ext uri="{FF2B5EF4-FFF2-40B4-BE49-F238E27FC236}">
                <a16:creationId xmlns:a16="http://schemas.microsoft.com/office/drawing/2014/main" id="{7E6D9C53-4B57-4F22-B7CE-05AFFB339045}"/>
              </a:ext>
            </a:extLst>
          </p:cNvPr>
          <p:cNvSpPr>
            <a:spLocks noGrp="1"/>
          </p:cNvSpPr>
          <p:nvPr>
            <p:ph type="sldNum" sz="quarter" idx="12"/>
          </p:nvPr>
        </p:nvSpPr>
        <p:spPr/>
        <p:txBody>
          <a:bodyPr/>
          <a:lstStyle/>
          <a:p>
            <a:fld id="{DBB2D84C-80D7-4383-AEFA-D9EB04C58B88}" type="slidenum">
              <a:rPr lang="en-US" smtClean="0"/>
              <a:t>‹#›</a:t>
            </a:fld>
            <a:endParaRPr lang="en-US"/>
          </a:p>
        </p:txBody>
      </p:sp>
    </p:spTree>
    <p:extLst>
      <p:ext uri="{BB962C8B-B14F-4D97-AF65-F5344CB8AC3E}">
        <p14:creationId xmlns:p14="http://schemas.microsoft.com/office/powerpoint/2010/main" val="400745122"/>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5CB56-D854-43A4-B84C-4666B9885D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F50A1C-0D7D-463F-8689-BB2CE9430E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A6876AB-8064-421B-A250-56648ED20C3C}"/>
              </a:ext>
            </a:extLst>
          </p:cNvPr>
          <p:cNvSpPr>
            <a:spLocks noGrp="1"/>
          </p:cNvSpPr>
          <p:nvPr>
            <p:ph type="dt" sz="half" idx="10"/>
          </p:nvPr>
        </p:nvSpPr>
        <p:spPr/>
        <p:txBody>
          <a:bodyPr/>
          <a:lstStyle/>
          <a:p>
            <a:fld id="{A4355DF4-B0A5-ED4F-ADF3-7FC3A45C1002}" type="datetime1">
              <a:rPr lang="en-US" smtClean="0"/>
              <a:t>2/28/22</a:t>
            </a:fld>
            <a:endParaRPr lang="en-US"/>
          </a:p>
        </p:txBody>
      </p:sp>
      <p:sp>
        <p:nvSpPr>
          <p:cNvPr id="5" name="Footer Placeholder 4">
            <a:extLst>
              <a:ext uri="{FF2B5EF4-FFF2-40B4-BE49-F238E27FC236}">
                <a16:creationId xmlns:a16="http://schemas.microsoft.com/office/drawing/2014/main" id="{2AC3DB28-FD62-4172-BAF0-532935D72608}"/>
              </a:ext>
            </a:extLst>
          </p:cNvPr>
          <p:cNvSpPr>
            <a:spLocks noGrp="1"/>
          </p:cNvSpPr>
          <p:nvPr>
            <p:ph type="ftr" sz="quarter" idx="11"/>
          </p:nvPr>
        </p:nvSpPr>
        <p:spPr/>
        <p:txBody>
          <a:bodyPr/>
          <a:lstStyle/>
          <a:p>
            <a:r>
              <a:rPr lang="en-US"/>
              <a:t>Hall On "Will" Book Briefing</a:t>
            </a:r>
          </a:p>
        </p:txBody>
      </p:sp>
      <p:sp>
        <p:nvSpPr>
          <p:cNvPr id="6" name="Slide Number Placeholder 5">
            <a:extLst>
              <a:ext uri="{FF2B5EF4-FFF2-40B4-BE49-F238E27FC236}">
                <a16:creationId xmlns:a16="http://schemas.microsoft.com/office/drawing/2014/main" id="{37ACD8EF-9EA5-4AA6-A0BB-72487E64356B}"/>
              </a:ext>
            </a:extLst>
          </p:cNvPr>
          <p:cNvSpPr>
            <a:spLocks noGrp="1"/>
          </p:cNvSpPr>
          <p:nvPr>
            <p:ph type="sldNum" sz="quarter" idx="12"/>
          </p:nvPr>
        </p:nvSpPr>
        <p:spPr/>
        <p:txBody>
          <a:bodyPr/>
          <a:lstStyle/>
          <a:p>
            <a:fld id="{DBB2D84C-80D7-4383-AEFA-D9EB04C58B88}" type="slidenum">
              <a:rPr lang="en-US" smtClean="0"/>
              <a:t>‹#›</a:t>
            </a:fld>
            <a:endParaRPr lang="en-US"/>
          </a:p>
        </p:txBody>
      </p:sp>
    </p:spTree>
    <p:extLst>
      <p:ext uri="{BB962C8B-B14F-4D97-AF65-F5344CB8AC3E}">
        <p14:creationId xmlns:p14="http://schemas.microsoft.com/office/powerpoint/2010/main" val="3755234438"/>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6224-D266-4077-9F4B-233A400B18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7B9849-9497-4EAA-9E7A-02DF1E49729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82D435-35F9-4AF8-93DB-F6F328AE66B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48BAE3-E9F3-4360-B3F8-366B530EEF11}"/>
              </a:ext>
            </a:extLst>
          </p:cNvPr>
          <p:cNvSpPr>
            <a:spLocks noGrp="1"/>
          </p:cNvSpPr>
          <p:nvPr>
            <p:ph type="dt" sz="half" idx="10"/>
          </p:nvPr>
        </p:nvSpPr>
        <p:spPr/>
        <p:txBody>
          <a:bodyPr/>
          <a:lstStyle/>
          <a:p>
            <a:fld id="{86609BEE-1360-BB41-9253-5A031150C0C4}" type="datetime1">
              <a:rPr lang="en-US" smtClean="0"/>
              <a:t>2/28/22</a:t>
            </a:fld>
            <a:endParaRPr lang="en-US"/>
          </a:p>
        </p:txBody>
      </p:sp>
      <p:sp>
        <p:nvSpPr>
          <p:cNvPr id="6" name="Footer Placeholder 5">
            <a:extLst>
              <a:ext uri="{FF2B5EF4-FFF2-40B4-BE49-F238E27FC236}">
                <a16:creationId xmlns:a16="http://schemas.microsoft.com/office/drawing/2014/main" id="{74D337A9-1EA3-4ECA-B7EA-3D1BBE0DADD9}"/>
              </a:ext>
            </a:extLst>
          </p:cNvPr>
          <p:cNvSpPr>
            <a:spLocks noGrp="1"/>
          </p:cNvSpPr>
          <p:nvPr>
            <p:ph type="ftr" sz="quarter" idx="11"/>
          </p:nvPr>
        </p:nvSpPr>
        <p:spPr/>
        <p:txBody>
          <a:bodyPr/>
          <a:lstStyle/>
          <a:p>
            <a:r>
              <a:rPr lang="en-US"/>
              <a:t>Hall On "Will" Book Briefing</a:t>
            </a:r>
          </a:p>
        </p:txBody>
      </p:sp>
      <p:sp>
        <p:nvSpPr>
          <p:cNvPr id="7" name="Slide Number Placeholder 6">
            <a:extLst>
              <a:ext uri="{FF2B5EF4-FFF2-40B4-BE49-F238E27FC236}">
                <a16:creationId xmlns:a16="http://schemas.microsoft.com/office/drawing/2014/main" id="{42423DCA-B5D7-4206-95C3-94F5331926E9}"/>
              </a:ext>
            </a:extLst>
          </p:cNvPr>
          <p:cNvSpPr>
            <a:spLocks noGrp="1"/>
          </p:cNvSpPr>
          <p:nvPr>
            <p:ph type="sldNum" sz="quarter" idx="12"/>
          </p:nvPr>
        </p:nvSpPr>
        <p:spPr/>
        <p:txBody>
          <a:bodyPr/>
          <a:lstStyle/>
          <a:p>
            <a:fld id="{DBB2D84C-80D7-4383-AEFA-D9EB04C58B88}" type="slidenum">
              <a:rPr lang="en-US" smtClean="0"/>
              <a:t>‹#›</a:t>
            </a:fld>
            <a:endParaRPr lang="en-US"/>
          </a:p>
        </p:txBody>
      </p:sp>
    </p:spTree>
    <p:extLst>
      <p:ext uri="{BB962C8B-B14F-4D97-AF65-F5344CB8AC3E}">
        <p14:creationId xmlns:p14="http://schemas.microsoft.com/office/powerpoint/2010/main" val="341283015"/>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F4272-6B7B-4F5B-8471-F4C511D640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85D786-8749-42CD-A8F5-EBF7FB526B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5DB3FB4-B1E4-482D-8C3A-C17A82C8587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87784-ADE8-4265-BB6A-3299853724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852753-6788-426A-B350-F2E8944D3E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E1B3A3-146F-43DE-B70F-7C5EE964F58C}"/>
              </a:ext>
            </a:extLst>
          </p:cNvPr>
          <p:cNvSpPr>
            <a:spLocks noGrp="1"/>
          </p:cNvSpPr>
          <p:nvPr>
            <p:ph type="dt" sz="half" idx="10"/>
          </p:nvPr>
        </p:nvSpPr>
        <p:spPr/>
        <p:txBody>
          <a:bodyPr/>
          <a:lstStyle/>
          <a:p>
            <a:fld id="{0800E739-7384-0445-9395-0547260BCA7E}" type="datetime1">
              <a:rPr lang="en-US" smtClean="0"/>
              <a:t>2/28/22</a:t>
            </a:fld>
            <a:endParaRPr lang="en-US"/>
          </a:p>
        </p:txBody>
      </p:sp>
      <p:sp>
        <p:nvSpPr>
          <p:cNvPr id="8" name="Footer Placeholder 7">
            <a:extLst>
              <a:ext uri="{FF2B5EF4-FFF2-40B4-BE49-F238E27FC236}">
                <a16:creationId xmlns:a16="http://schemas.microsoft.com/office/drawing/2014/main" id="{5FDF6F25-3624-4C8E-BC68-1498B457D98C}"/>
              </a:ext>
            </a:extLst>
          </p:cNvPr>
          <p:cNvSpPr>
            <a:spLocks noGrp="1"/>
          </p:cNvSpPr>
          <p:nvPr>
            <p:ph type="ftr" sz="quarter" idx="11"/>
          </p:nvPr>
        </p:nvSpPr>
        <p:spPr/>
        <p:txBody>
          <a:bodyPr/>
          <a:lstStyle/>
          <a:p>
            <a:r>
              <a:rPr lang="en-US"/>
              <a:t>Hall On "Will" Book Briefing</a:t>
            </a:r>
          </a:p>
        </p:txBody>
      </p:sp>
      <p:sp>
        <p:nvSpPr>
          <p:cNvPr id="9" name="Slide Number Placeholder 8">
            <a:extLst>
              <a:ext uri="{FF2B5EF4-FFF2-40B4-BE49-F238E27FC236}">
                <a16:creationId xmlns:a16="http://schemas.microsoft.com/office/drawing/2014/main" id="{451E7819-FB94-48B2-893A-3CF0C3CD3C0C}"/>
              </a:ext>
            </a:extLst>
          </p:cNvPr>
          <p:cNvSpPr>
            <a:spLocks noGrp="1"/>
          </p:cNvSpPr>
          <p:nvPr>
            <p:ph type="sldNum" sz="quarter" idx="12"/>
          </p:nvPr>
        </p:nvSpPr>
        <p:spPr/>
        <p:txBody>
          <a:bodyPr/>
          <a:lstStyle/>
          <a:p>
            <a:fld id="{DBB2D84C-80D7-4383-AEFA-D9EB04C58B88}" type="slidenum">
              <a:rPr lang="en-US" smtClean="0"/>
              <a:t>‹#›</a:t>
            </a:fld>
            <a:endParaRPr lang="en-US"/>
          </a:p>
        </p:txBody>
      </p:sp>
    </p:spTree>
    <p:extLst>
      <p:ext uri="{BB962C8B-B14F-4D97-AF65-F5344CB8AC3E}">
        <p14:creationId xmlns:p14="http://schemas.microsoft.com/office/powerpoint/2010/main" val="470884002"/>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A6B45-CC57-4428-B039-B67FEEA9AD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6E16AA-753B-4B87-BC5E-403D199863F2}"/>
              </a:ext>
            </a:extLst>
          </p:cNvPr>
          <p:cNvSpPr>
            <a:spLocks noGrp="1"/>
          </p:cNvSpPr>
          <p:nvPr>
            <p:ph type="dt" sz="half" idx="10"/>
          </p:nvPr>
        </p:nvSpPr>
        <p:spPr/>
        <p:txBody>
          <a:bodyPr/>
          <a:lstStyle/>
          <a:p>
            <a:fld id="{9D2DD01A-DAAC-D243-A87E-057A81F368BF}" type="datetime1">
              <a:rPr lang="en-US" smtClean="0"/>
              <a:t>2/28/22</a:t>
            </a:fld>
            <a:endParaRPr lang="en-US"/>
          </a:p>
        </p:txBody>
      </p:sp>
      <p:sp>
        <p:nvSpPr>
          <p:cNvPr id="4" name="Footer Placeholder 3">
            <a:extLst>
              <a:ext uri="{FF2B5EF4-FFF2-40B4-BE49-F238E27FC236}">
                <a16:creationId xmlns:a16="http://schemas.microsoft.com/office/drawing/2014/main" id="{E9BEF3B8-670E-4848-9767-57B8ECBBA832}"/>
              </a:ext>
            </a:extLst>
          </p:cNvPr>
          <p:cNvSpPr>
            <a:spLocks noGrp="1"/>
          </p:cNvSpPr>
          <p:nvPr>
            <p:ph type="ftr" sz="quarter" idx="11"/>
          </p:nvPr>
        </p:nvSpPr>
        <p:spPr/>
        <p:txBody>
          <a:bodyPr/>
          <a:lstStyle/>
          <a:p>
            <a:r>
              <a:rPr lang="en-US"/>
              <a:t>Hall On "Will" Book Briefing</a:t>
            </a:r>
          </a:p>
        </p:txBody>
      </p:sp>
      <p:sp>
        <p:nvSpPr>
          <p:cNvPr id="5" name="Slide Number Placeholder 4">
            <a:extLst>
              <a:ext uri="{FF2B5EF4-FFF2-40B4-BE49-F238E27FC236}">
                <a16:creationId xmlns:a16="http://schemas.microsoft.com/office/drawing/2014/main" id="{D441D4AA-BD2C-4EC8-9D4B-4178A29FEFA7}"/>
              </a:ext>
            </a:extLst>
          </p:cNvPr>
          <p:cNvSpPr>
            <a:spLocks noGrp="1"/>
          </p:cNvSpPr>
          <p:nvPr>
            <p:ph type="sldNum" sz="quarter" idx="12"/>
          </p:nvPr>
        </p:nvSpPr>
        <p:spPr/>
        <p:txBody>
          <a:bodyPr/>
          <a:lstStyle/>
          <a:p>
            <a:fld id="{DBB2D84C-80D7-4383-AEFA-D9EB04C58B88}" type="slidenum">
              <a:rPr lang="en-US" smtClean="0"/>
              <a:t>‹#›</a:t>
            </a:fld>
            <a:endParaRPr lang="en-US"/>
          </a:p>
        </p:txBody>
      </p:sp>
    </p:spTree>
    <p:extLst>
      <p:ext uri="{BB962C8B-B14F-4D97-AF65-F5344CB8AC3E}">
        <p14:creationId xmlns:p14="http://schemas.microsoft.com/office/powerpoint/2010/main" val="1240810462"/>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AF5D29-A6DF-4FAC-A575-FD547C54FA89}"/>
              </a:ext>
            </a:extLst>
          </p:cNvPr>
          <p:cNvSpPr>
            <a:spLocks noGrp="1"/>
          </p:cNvSpPr>
          <p:nvPr>
            <p:ph type="dt" sz="half" idx="10"/>
          </p:nvPr>
        </p:nvSpPr>
        <p:spPr/>
        <p:txBody>
          <a:bodyPr/>
          <a:lstStyle/>
          <a:p>
            <a:fld id="{6A40C1A2-87A8-2747-BDC9-15D5FC033D64}" type="datetime1">
              <a:rPr lang="en-US" smtClean="0"/>
              <a:t>2/28/22</a:t>
            </a:fld>
            <a:endParaRPr lang="en-US"/>
          </a:p>
        </p:txBody>
      </p:sp>
      <p:sp>
        <p:nvSpPr>
          <p:cNvPr id="3" name="Footer Placeholder 2">
            <a:extLst>
              <a:ext uri="{FF2B5EF4-FFF2-40B4-BE49-F238E27FC236}">
                <a16:creationId xmlns:a16="http://schemas.microsoft.com/office/drawing/2014/main" id="{FC214D26-FF13-48D9-BB01-684A5651461F}"/>
              </a:ext>
            </a:extLst>
          </p:cNvPr>
          <p:cNvSpPr>
            <a:spLocks noGrp="1"/>
          </p:cNvSpPr>
          <p:nvPr>
            <p:ph type="ftr" sz="quarter" idx="11"/>
          </p:nvPr>
        </p:nvSpPr>
        <p:spPr/>
        <p:txBody>
          <a:bodyPr/>
          <a:lstStyle/>
          <a:p>
            <a:r>
              <a:rPr lang="en-US"/>
              <a:t>Hall On "Will" Book Briefing</a:t>
            </a:r>
          </a:p>
        </p:txBody>
      </p:sp>
      <p:sp>
        <p:nvSpPr>
          <p:cNvPr id="4" name="Slide Number Placeholder 3">
            <a:extLst>
              <a:ext uri="{FF2B5EF4-FFF2-40B4-BE49-F238E27FC236}">
                <a16:creationId xmlns:a16="http://schemas.microsoft.com/office/drawing/2014/main" id="{B5FCDC80-6FC1-42C4-9789-6C07329A6939}"/>
              </a:ext>
            </a:extLst>
          </p:cNvPr>
          <p:cNvSpPr>
            <a:spLocks noGrp="1"/>
          </p:cNvSpPr>
          <p:nvPr>
            <p:ph type="sldNum" sz="quarter" idx="12"/>
          </p:nvPr>
        </p:nvSpPr>
        <p:spPr/>
        <p:txBody>
          <a:bodyPr/>
          <a:lstStyle/>
          <a:p>
            <a:fld id="{DBB2D84C-80D7-4383-AEFA-D9EB04C58B88}" type="slidenum">
              <a:rPr lang="en-US" smtClean="0"/>
              <a:t>‹#›</a:t>
            </a:fld>
            <a:endParaRPr lang="en-US"/>
          </a:p>
        </p:txBody>
      </p:sp>
    </p:spTree>
    <p:extLst>
      <p:ext uri="{BB962C8B-B14F-4D97-AF65-F5344CB8AC3E}">
        <p14:creationId xmlns:p14="http://schemas.microsoft.com/office/powerpoint/2010/main" val="2248980918"/>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C8668-435B-6141-B537-AC083FEA0F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EE7E09-5292-8C4D-8153-546ADDFC57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791DFF-3A01-954A-B053-652967344854}"/>
              </a:ext>
            </a:extLst>
          </p:cNvPr>
          <p:cNvSpPr>
            <a:spLocks noGrp="1"/>
          </p:cNvSpPr>
          <p:nvPr>
            <p:ph type="dt" sz="half" idx="10"/>
          </p:nvPr>
        </p:nvSpPr>
        <p:spPr/>
        <p:txBody>
          <a:bodyPr/>
          <a:lstStyle/>
          <a:p>
            <a:fld id="{E4D98AE7-F4AC-6941-8C37-A61F0856B0E0}" type="datetime1">
              <a:rPr lang="en-US" smtClean="0"/>
              <a:t>2/28/22</a:t>
            </a:fld>
            <a:endParaRPr lang="en-US"/>
          </a:p>
        </p:txBody>
      </p:sp>
      <p:sp>
        <p:nvSpPr>
          <p:cNvPr id="5" name="Footer Placeholder 4">
            <a:extLst>
              <a:ext uri="{FF2B5EF4-FFF2-40B4-BE49-F238E27FC236}">
                <a16:creationId xmlns:a16="http://schemas.microsoft.com/office/drawing/2014/main" id="{9A87C11D-A58F-5547-AC09-DFC6EAA97711}"/>
              </a:ext>
            </a:extLst>
          </p:cNvPr>
          <p:cNvSpPr>
            <a:spLocks noGrp="1"/>
          </p:cNvSpPr>
          <p:nvPr>
            <p:ph type="ftr" sz="quarter" idx="11"/>
          </p:nvPr>
        </p:nvSpPr>
        <p:spPr/>
        <p:txBody>
          <a:bodyPr/>
          <a:lstStyle/>
          <a:p>
            <a:r>
              <a:rPr lang="en-US"/>
              <a:t>Hall On "Will" Book Briefing</a:t>
            </a:r>
          </a:p>
        </p:txBody>
      </p:sp>
      <p:sp>
        <p:nvSpPr>
          <p:cNvPr id="6" name="Slide Number Placeholder 5">
            <a:extLst>
              <a:ext uri="{FF2B5EF4-FFF2-40B4-BE49-F238E27FC236}">
                <a16:creationId xmlns:a16="http://schemas.microsoft.com/office/drawing/2014/main" id="{E7ED2DA6-D4CE-584D-A9CE-A281E8933A9C}"/>
              </a:ext>
            </a:extLst>
          </p:cNvPr>
          <p:cNvSpPr>
            <a:spLocks noGrp="1"/>
          </p:cNvSpPr>
          <p:nvPr>
            <p:ph type="sldNum" sz="quarter" idx="12"/>
          </p:nvPr>
        </p:nvSpPr>
        <p:spPr/>
        <p:txBody>
          <a:bodyPr/>
          <a:lstStyle/>
          <a:p>
            <a:fld id="{3DAFE78F-36D9-A647-90B4-95AD1187DACF}" type="slidenum">
              <a:rPr lang="en-US" smtClean="0"/>
              <a:t>‹#›</a:t>
            </a:fld>
            <a:endParaRPr lang="en-US"/>
          </a:p>
        </p:txBody>
      </p:sp>
    </p:spTree>
    <p:extLst>
      <p:ext uri="{BB962C8B-B14F-4D97-AF65-F5344CB8AC3E}">
        <p14:creationId xmlns:p14="http://schemas.microsoft.com/office/powerpoint/2010/main" val="521801814"/>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182E2-AE4F-402A-B247-45BA0FC4E5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9B1F56-F03B-4AE5-843C-7A8CBBE087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31B0B-53DE-4937-AFE9-7F558FCE64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0A5207-F328-4775-8A7E-7DF9B2EF240E}"/>
              </a:ext>
            </a:extLst>
          </p:cNvPr>
          <p:cNvSpPr>
            <a:spLocks noGrp="1"/>
          </p:cNvSpPr>
          <p:nvPr>
            <p:ph type="dt" sz="half" idx="10"/>
          </p:nvPr>
        </p:nvSpPr>
        <p:spPr/>
        <p:txBody>
          <a:bodyPr/>
          <a:lstStyle/>
          <a:p>
            <a:fld id="{2518848E-079A-0848-87CD-2080E3CC6575}" type="datetime1">
              <a:rPr lang="en-US" smtClean="0"/>
              <a:t>2/28/22</a:t>
            </a:fld>
            <a:endParaRPr lang="en-US"/>
          </a:p>
        </p:txBody>
      </p:sp>
      <p:sp>
        <p:nvSpPr>
          <p:cNvPr id="6" name="Footer Placeholder 5">
            <a:extLst>
              <a:ext uri="{FF2B5EF4-FFF2-40B4-BE49-F238E27FC236}">
                <a16:creationId xmlns:a16="http://schemas.microsoft.com/office/drawing/2014/main" id="{321F2AA0-1B23-4C76-B4D3-BA4C53360DF9}"/>
              </a:ext>
            </a:extLst>
          </p:cNvPr>
          <p:cNvSpPr>
            <a:spLocks noGrp="1"/>
          </p:cNvSpPr>
          <p:nvPr>
            <p:ph type="ftr" sz="quarter" idx="11"/>
          </p:nvPr>
        </p:nvSpPr>
        <p:spPr/>
        <p:txBody>
          <a:bodyPr/>
          <a:lstStyle/>
          <a:p>
            <a:r>
              <a:rPr lang="en-US"/>
              <a:t>Hall On "Will" Book Briefing</a:t>
            </a:r>
          </a:p>
        </p:txBody>
      </p:sp>
      <p:sp>
        <p:nvSpPr>
          <p:cNvPr id="7" name="Slide Number Placeholder 6">
            <a:extLst>
              <a:ext uri="{FF2B5EF4-FFF2-40B4-BE49-F238E27FC236}">
                <a16:creationId xmlns:a16="http://schemas.microsoft.com/office/drawing/2014/main" id="{7437853E-9BC3-4450-AA78-68769805F726}"/>
              </a:ext>
            </a:extLst>
          </p:cNvPr>
          <p:cNvSpPr>
            <a:spLocks noGrp="1"/>
          </p:cNvSpPr>
          <p:nvPr>
            <p:ph type="sldNum" sz="quarter" idx="12"/>
          </p:nvPr>
        </p:nvSpPr>
        <p:spPr/>
        <p:txBody>
          <a:bodyPr/>
          <a:lstStyle/>
          <a:p>
            <a:fld id="{DBB2D84C-80D7-4383-AEFA-D9EB04C58B88}" type="slidenum">
              <a:rPr lang="en-US" smtClean="0"/>
              <a:t>‹#›</a:t>
            </a:fld>
            <a:endParaRPr lang="en-US"/>
          </a:p>
        </p:txBody>
      </p:sp>
    </p:spTree>
    <p:extLst>
      <p:ext uri="{BB962C8B-B14F-4D97-AF65-F5344CB8AC3E}">
        <p14:creationId xmlns:p14="http://schemas.microsoft.com/office/powerpoint/2010/main" val="2515184360"/>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202C0-6405-4650-BEF4-C090CD0688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D0E221-5CD4-41EA-82AE-09E2F453DA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DDB11E-F754-4567-9DAD-89E2264219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9DA82C-AD7D-4B5A-B7E7-333F0E8BF263}"/>
              </a:ext>
            </a:extLst>
          </p:cNvPr>
          <p:cNvSpPr>
            <a:spLocks noGrp="1"/>
          </p:cNvSpPr>
          <p:nvPr>
            <p:ph type="dt" sz="half" idx="10"/>
          </p:nvPr>
        </p:nvSpPr>
        <p:spPr/>
        <p:txBody>
          <a:bodyPr/>
          <a:lstStyle/>
          <a:p>
            <a:fld id="{24836E7E-267B-1946-ADC6-B92B2CC96710}" type="datetime1">
              <a:rPr lang="en-US" smtClean="0"/>
              <a:t>2/28/22</a:t>
            </a:fld>
            <a:endParaRPr lang="en-US"/>
          </a:p>
        </p:txBody>
      </p:sp>
      <p:sp>
        <p:nvSpPr>
          <p:cNvPr id="6" name="Footer Placeholder 5">
            <a:extLst>
              <a:ext uri="{FF2B5EF4-FFF2-40B4-BE49-F238E27FC236}">
                <a16:creationId xmlns:a16="http://schemas.microsoft.com/office/drawing/2014/main" id="{BA972565-99E1-4CF3-B236-95AF870CE472}"/>
              </a:ext>
            </a:extLst>
          </p:cNvPr>
          <p:cNvSpPr>
            <a:spLocks noGrp="1"/>
          </p:cNvSpPr>
          <p:nvPr>
            <p:ph type="ftr" sz="quarter" idx="11"/>
          </p:nvPr>
        </p:nvSpPr>
        <p:spPr/>
        <p:txBody>
          <a:bodyPr/>
          <a:lstStyle/>
          <a:p>
            <a:r>
              <a:rPr lang="en-US"/>
              <a:t>Hall On "Will" Book Briefing</a:t>
            </a:r>
          </a:p>
        </p:txBody>
      </p:sp>
      <p:sp>
        <p:nvSpPr>
          <p:cNvPr id="7" name="Slide Number Placeholder 6">
            <a:extLst>
              <a:ext uri="{FF2B5EF4-FFF2-40B4-BE49-F238E27FC236}">
                <a16:creationId xmlns:a16="http://schemas.microsoft.com/office/drawing/2014/main" id="{83BD0C75-898E-4A30-8F66-5465D6B3FC67}"/>
              </a:ext>
            </a:extLst>
          </p:cNvPr>
          <p:cNvSpPr>
            <a:spLocks noGrp="1"/>
          </p:cNvSpPr>
          <p:nvPr>
            <p:ph type="sldNum" sz="quarter" idx="12"/>
          </p:nvPr>
        </p:nvSpPr>
        <p:spPr/>
        <p:txBody>
          <a:bodyPr/>
          <a:lstStyle/>
          <a:p>
            <a:fld id="{DBB2D84C-80D7-4383-AEFA-D9EB04C58B88}" type="slidenum">
              <a:rPr lang="en-US" smtClean="0"/>
              <a:t>‹#›</a:t>
            </a:fld>
            <a:endParaRPr lang="en-US"/>
          </a:p>
        </p:txBody>
      </p:sp>
    </p:spTree>
    <p:extLst>
      <p:ext uri="{BB962C8B-B14F-4D97-AF65-F5344CB8AC3E}">
        <p14:creationId xmlns:p14="http://schemas.microsoft.com/office/powerpoint/2010/main" val="715687041"/>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9218-3299-4EFD-B4C7-470BE5F5F5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4488CF-FE0C-4E28-A26C-FF472F8777F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D2AE46-8123-43FE-9A3F-B62B5CECE733}"/>
              </a:ext>
            </a:extLst>
          </p:cNvPr>
          <p:cNvSpPr>
            <a:spLocks noGrp="1"/>
          </p:cNvSpPr>
          <p:nvPr>
            <p:ph type="dt" sz="half" idx="10"/>
          </p:nvPr>
        </p:nvSpPr>
        <p:spPr/>
        <p:txBody>
          <a:bodyPr/>
          <a:lstStyle/>
          <a:p>
            <a:fld id="{94170B9F-774B-E24D-95EE-ED3E80FA59A8}" type="datetime1">
              <a:rPr lang="en-US" smtClean="0"/>
              <a:t>2/28/22</a:t>
            </a:fld>
            <a:endParaRPr lang="en-US"/>
          </a:p>
        </p:txBody>
      </p:sp>
      <p:sp>
        <p:nvSpPr>
          <p:cNvPr id="5" name="Footer Placeholder 4">
            <a:extLst>
              <a:ext uri="{FF2B5EF4-FFF2-40B4-BE49-F238E27FC236}">
                <a16:creationId xmlns:a16="http://schemas.microsoft.com/office/drawing/2014/main" id="{965E5C50-5EB1-4AF5-BA25-6630D68F7294}"/>
              </a:ext>
            </a:extLst>
          </p:cNvPr>
          <p:cNvSpPr>
            <a:spLocks noGrp="1"/>
          </p:cNvSpPr>
          <p:nvPr>
            <p:ph type="ftr" sz="quarter" idx="11"/>
          </p:nvPr>
        </p:nvSpPr>
        <p:spPr/>
        <p:txBody>
          <a:bodyPr/>
          <a:lstStyle/>
          <a:p>
            <a:r>
              <a:rPr lang="en-US"/>
              <a:t>Hall On "Will" Book Briefing</a:t>
            </a:r>
          </a:p>
        </p:txBody>
      </p:sp>
      <p:sp>
        <p:nvSpPr>
          <p:cNvPr id="6" name="Slide Number Placeholder 5">
            <a:extLst>
              <a:ext uri="{FF2B5EF4-FFF2-40B4-BE49-F238E27FC236}">
                <a16:creationId xmlns:a16="http://schemas.microsoft.com/office/drawing/2014/main" id="{BC325AD9-975A-45AA-A8B0-27F40A73379F}"/>
              </a:ext>
            </a:extLst>
          </p:cNvPr>
          <p:cNvSpPr>
            <a:spLocks noGrp="1"/>
          </p:cNvSpPr>
          <p:nvPr>
            <p:ph type="sldNum" sz="quarter" idx="12"/>
          </p:nvPr>
        </p:nvSpPr>
        <p:spPr/>
        <p:txBody>
          <a:bodyPr/>
          <a:lstStyle/>
          <a:p>
            <a:fld id="{DBB2D84C-80D7-4383-AEFA-D9EB04C58B88}" type="slidenum">
              <a:rPr lang="en-US" smtClean="0"/>
              <a:t>‹#›</a:t>
            </a:fld>
            <a:endParaRPr lang="en-US"/>
          </a:p>
        </p:txBody>
      </p:sp>
    </p:spTree>
    <p:extLst>
      <p:ext uri="{BB962C8B-B14F-4D97-AF65-F5344CB8AC3E}">
        <p14:creationId xmlns:p14="http://schemas.microsoft.com/office/powerpoint/2010/main" val="499397099"/>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A9A6FC-5D3A-40BF-8B3E-65731E1F8D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F718C7-4D11-4CD5-8301-A55A25630DD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8B35F9-A13A-4F67-9C4B-139D54D64D22}"/>
              </a:ext>
            </a:extLst>
          </p:cNvPr>
          <p:cNvSpPr>
            <a:spLocks noGrp="1"/>
          </p:cNvSpPr>
          <p:nvPr>
            <p:ph type="dt" sz="half" idx="10"/>
          </p:nvPr>
        </p:nvSpPr>
        <p:spPr/>
        <p:txBody>
          <a:bodyPr/>
          <a:lstStyle/>
          <a:p>
            <a:fld id="{E3F832BB-0826-FD4A-83F9-68B937D35417}" type="datetime1">
              <a:rPr lang="en-US" smtClean="0"/>
              <a:t>2/28/22</a:t>
            </a:fld>
            <a:endParaRPr lang="en-US"/>
          </a:p>
        </p:txBody>
      </p:sp>
      <p:sp>
        <p:nvSpPr>
          <p:cNvPr id="5" name="Footer Placeholder 4">
            <a:extLst>
              <a:ext uri="{FF2B5EF4-FFF2-40B4-BE49-F238E27FC236}">
                <a16:creationId xmlns:a16="http://schemas.microsoft.com/office/drawing/2014/main" id="{065FFA06-4C1A-4D23-AEA1-F48149B6C5F9}"/>
              </a:ext>
            </a:extLst>
          </p:cNvPr>
          <p:cNvSpPr>
            <a:spLocks noGrp="1"/>
          </p:cNvSpPr>
          <p:nvPr>
            <p:ph type="ftr" sz="quarter" idx="11"/>
          </p:nvPr>
        </p:nvSpPr>
        <p:spPr/>
        <p:txBody>
          <a:bodyPr/>
          <a:lstStyle/>
          <a:p>
            <a:r>
              <a:rPr lang="en-US"/>
              <a:t>Hall On "Will" Book Briefing</a:t>
            </a:r>
          </a:p>
        </p:txBody>
      </p:sp>
      <p:sp>
        <p:nvSpPr>
          <p:cNvPr id="6" name="Slide Number Placeholder 5">
            <a:extLst>
              <a:ext uri="{FF2B5EF4-FFF2-40B4-BE49-F238E27FC236}">
                <a16:creationId xmlns:a16="http://schemas.microsoft.com/office/drawing/2014/main" id="{6B67D4F8-A45A-4605-B9E8-652FCD624F90}"/>
              </a:ext>
            </a:extLst>
          </p:cNvPr>
          <p:cNvSpPr>
            <a:spLocks noGrp="1"/>
          </p:cNvSpPr>
          <p:nvPr>
            <p:ph type="sldNum" sz="quarter" idx="12"/>
          </p:nvPr>
        </p:nvSpPr>
        <p:spPr/>
        <p:txBody>
          <a:bodyPr/>
          <a:lstStyle/>
          <a:p>
            <a:fld id="{DBB2D84C-80D7-4383-AEFA-D9EB04C58B88}" type="slidenum">
              <a:rPr lang="en-US" smtClean="0"/>
              <a:t>‹#›</a:t>
            </a:fld>
            <a:endParaRPr lang="en-US"/>
          </a:p>
        </p:txBody>
      </p:sp>
    </p:spTree>
    <p:extLst>
      <p:ext uri="{BB962C8B-B14F-4D97-AF65-F5344CB8AC3E}">
        <p14:creationId xmlns:p14="http://schemas.microsoft.com/office/powerpoint/2010/main" val="1321769358"/>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42FE-E00B-4FAF-8F73-F722060EBA12}"/>
              </a:ext>
            </a:extLst>
          </p:cNvPr>
          <p:cNvSpPr>
            <a:spLocks noGrp="1"/>
          </p:cNvSpPr>
          <p:nvPr>
            <p:ph type="ctrTitle"/>
          </p:nvPr>
        </p:nvSpPr>
        <p:spPr>
          <a:xfrm>
            <a:off x="482600" y="978408"/>
            <a:ext cx="10506991" cy="2531555"/>
          </a:xfrm>
          <a:prstGeom prst="rect">
            <a:avLst/>
          </a:prstGeom>
        </p:spPr>
        <p:txBody>
          <a:bodyPr anchor="b"/>
          <a:lstStyle>
            <a:lvl1pPr algn="l">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C1CCE2-4461-473E-B23C-34C8CCF04B3A}"/>
              </a:ext>
            </a:extLst>
          </p:cNvPr>
          <p:cNvSpPr>
            <a:spLocks noGrp="1"/>
          </p:cNvSpPr>
          <p:nvPr>
            <p:ph type="subTitle" idx="1"/>
          </p:nvPr>
        </p:nvSpPr>
        <p:spPr>
          <a:xfrm>
            <a:off x="482600" y="3602038"/>
            <a:ext cx="10506991" cy="227755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FAA551A-CE2F-4E35-A714-B1F04D4B4E8E}"/>
              </a:ext>
            </a:extLst>
          </p:cNvPr>
          <p:cNvSpPr>
            <a:spLocks noGrp="1"/>
          </p:cNvSpPr>
          <p:nvPr>
            <p:ph type="dt" sz="half" idx="10"/>
          </p:nvPr>
        </p:nvSpPr>
        <p:spPr/>
        <p:txBody>
          <a:bodyPr/>
          <a:lstStyle/>
          <a:p>
            <a:fld id="{81B8F32D-D8B6-4B9E-9CBF-DCAC30B7B93D}" type="datetimeFigureOut">
              <a:rPr lang="en-US" smtClean="0"/>
              <a:t>2/28/22</a:t>
            </a:fld>
            <a:endParaRPr lang="en-US"/>
          </a:p>
        </p:txBody>
      </p:sp>
      <p:sp>
        <p:nvSpPr>
          <p:cNvPr id="5" name="Footer Placeholder 4">
            <a:extLst>
              <a:ext uri="{FF2B5EF4-FFF2-40B4-BE49-F238E27FC236}">
                <a16:creationId xmlns:a16="http://schemas.microsoft.com/office/drawing/2014/main" id="{26B5C907-6594-4DFF-A32B-449C3BA96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76D75-E9DA-4660-AC52-51BA63FCB94D}"/>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0" name="Straight Connector 9">
            <a:extLst>
              <a:ext uri="{FF2B5EF4-FFF2-40B4-BE49-F238E27FC236}">
                <a16:creationId xmlns:a16="http://schemas.microsoft.com/office/drawing/2014/main" id="{A2EFA84C-D756-4DC7-AA46-68D776F37FA4}"/>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82772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3735-A77F-440D-9448-6AE7C204D377}"/>
              </a:ext>
            </a:extLst>
          </p:cNvPr>
          <p:cNvSpPr>
            <a:spLocks noGrp="1"/>
          </p:cNvSpPr>
          <p:nvPr>
            <p:ph type="title"/>
          </p:nvPr>
        </p:nvSpPr>
        <p:spPr>
          <a:xfrm>
            <a:off x="482600" y="978408"/>
            <a:ext cx="10634472" cy="2157984"/>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276C6EE-D55E-454B-B28C-EC73D1DB4A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A2905-6D2E-4319-9521-61452AB8F996}"/>
              </a:ext>
            </a:extLst>
          </p:cNvPr>
          <p:cNvSpPr>
            <a:spLocks noGrp="1"/>
          </p:cNvSpPr>
          <p:nvPr>
            <p:ph type="dt" sz="half" idx="10"/>
          </p:nvPr>
        </p:nvSpPr>
        <p:spPr/>
        <p:txBody>
          <a:bodyPr/>
          <a:lstStyle/>
          <a:p>
            <a:fld id="{81B8F32D-D8B6-4B9E-9CBF-DCAC30B7B93D}" type="datetimeFigureOut">
              <a:rPr lang="en-US" smtClean="0"/>
              <a:t>2/28/22</a:t>
            </a:fld>
            <a:endParaRPr lang="en-US"/>
          </a:p>
        </p:txBody>
      </p:sp>
      <p:sp>
        <p:nvSpPr>
          <p:cNvPr id="5" name="Footer Placeholder 4">
            <a:extLst>
              <a:ext uri="{FF2B5EF4-FFF2-40B4-BE49-F238E27FC236}">
                <a16:creationId xmlns:a16="http://schemas.microsoft.com/office/drawing/2014/main" id="{6DAC7550-84E8-49D3-B419-6F5F327DA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D2C6B-EA5D-4D97-BC84-6C860D53636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35384269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B299E6-11CC-4181-86C3-528A13F1F556}"/>
              </a:ext>
              <a:ext uri="{C183D7F6-B498-43B3-948B-1728B52AA6E4}">
                <adec:decorative xmlns:adec="http://schemas.microsoft.com/office/drawing/2017/decorative" val="1"/>
              </a:ext>
            </a:extLst>
          </p:cNvPr>
          <p:cNvSpPr/>
          <p:nvPr/>
        </p:nvSpPr>
        <p:spPr>
          <a:xfrm>
            <a:off x="481007" y="3922232"/>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03473-0A64-4F9F-833B-8D64E39019B1}"/>
              </a:ext>
            </a:extLst>
          </p:cNvPr>
          <p:cNvSpPr>
            <a:spLocks noGrp="1"/>
          </p:cNvSpPr>
          <p:nvPr>
            <p:ph type="title"/>
          </p:nvPr>
        </p:nvSpPr>
        <p:spPr>
          <a:xfrm>
            <a:off x="482600" y="978409"/>
            <a:ext cx="10515600" cy="2716769"/>
          </a:xfrm>
          <a:prstGeom prst="rect">
            <a:avLst/>
          </a:prstGeo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6873736-B424-40F2-B562-6DC10E5EDE4F}"/>
              </a:ext>
            </a:extLst>
          </p:cNvPr>
          <p:cNvSpPr>
            <a:spLocks noGrp="1"/>
          </p:cNvSpPr>
          <p:nvPr>
            <p:ph type="body" idx="1"/>
          </p:nvPr>
        </p:nvSpPr>
        <p:spPr>
          <a:xfrm>
            <a:off x="482600" y="4171445"/>
            <a:ext cx="10515600" cy="1918205"/>
          </a:xfrm>
        </p:spPr>
        <p:txBody>
          <a:bodyPr>
            <a:normAutofit/>
          </a:bodyPr>
          <a:lstStyle>
            <a:lvl1pPr marL="0" indent="0">
              <a:buNone/>
              <a:defRPr lang="en-US" sz="2400" i="1"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Date Placeholder 3">
            <a:extLst>
              <a:ext uri="{FF2B5EF4-FFF2-40B4-BE49-F238E27FC236}">
                <a16:creationId xmlns:a16="http://schemas.microsoft.com/office/drawing/2014/main" id="{74348851-37C0-478D-B722-D76C817DC49D}"/>
              </a:ext>
            </a:extLst>
          </p:cNvPr>
          <p:cNvSpPr>
            <a:spLocks noGrp="1"/>
          </p:cNvSpPr>
          <p:nvPr>
            <p:ph type="dt" sz="half" idx="10"/>
          </p:nvPr>
        </p:nvSpPr>
        <p:spPr/>
        <p:txBody>
          <a:bodyPr/>
          <a:lstStyle/>
          <a:p>
            <a:fld id="{81B8F32D-D8B6-4B9E-9CBF-DCAC30B7B93D}" type="datetimeFigureOut">
              <a:rPr lang="en-US" smtClean="0"/>
              <a:t>2/28/22</a:t>
            </a:fld>
            <a:endParaRPr lang="en-US"/>
          </a:p>
        </p:txBody>
      </p:sp>
      <p:sp>
        <p:nvSpPr>
          <p:cNvPr id="5" name="Footer Placeholder 4">
            <a:extLst>
              <a:ext uri="{FF2B5EF4-FFF2-40B4-BE49-F238E27FC236}">
                <a16:creationId xmlns:a16="http://schemas.microsoft.com/office/drawing/2014/main" id="{263E063E-66CE-4C18-91FA-D14AE052D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66D3D-FD62-470C-BC3C-A03771A32F60}"/>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1" name="Straight Connector 10">
            <a:extLst>
              <a:ext uri="{FF2B5EF4-FFF2-40B4-BE49-F238E27FC236}">
                <a16:creationId xmlns:a16="http://schemas.microsoft.com/office/drawing/2014/main" id="{DDFF0049-0231-4557-A707-569556F0CA83}"/>
              </a:ext>
              <a:ext uri="{C183D7F6-B498-43B3-948B-1728B52AA6E4}">
                <adec:decorative xmlns:adec="http://schemas.microsoft.com/office/drawing/2017/decorative" val="1"/>
              </a:ext>
            </a:extLst>
          </p:cNvPr>
          <p:cNvCxnSpPr>
            <a:cxnSpLocks/>
          </p:cNvCxnSpPr>
          <p:nvPr/>
        </p:nvCxnSpPr>
        <p:spPr>
          <a:xfrm>
            <a:off x="481007" y="3922232"/>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457A0DB1-87C8-4BF4-B2A2-F9CA6ED05AC4}"/>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6C29209-8A8F-48A7-8BA2-AFADA37CBD4F}"/>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954271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66BE9C-AE7C-4C39-9694-C32D6939B965}"/>
              </a:ext>
              <a:ext uri="{C183D7F6-B498-43B3-948B-1728B52AA6E4}">
                <adec:decorative xmlns:adec="http://schemas.microsoft.com/office/drawing/2017/decorative" val="1"/>
              </a:ext>
            </a:extLst>
          </p:cNvPr>
          <p:cNvSpPr/>
          <p:nvPr/>
        </p:nvSpPr>
        <p:spPr>
          <a:xfrm>
            <a:off x="481007" y="483577"/>
            <a:ext cx="11147071" cy="243482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ACC42C-303A-4BDF-990A-2B07967BC9A9}"/>
              </a:ext>
            </a:extLst>
          </p:cNvPr>
          <p:cNvSpPr>
            <a:spLocks noGrp="1"/>
          </p:cNvSpPr>
          <p:nvPr>
            <p:ph type="title"/>
          </p:nvPr>
        </p:nvSpPr>
        <p:spPr>
          <a:xfrm>
            <a:off x="482599" y="978408"/>
            <a:ext cx="11147071" cy="1755263"/>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55CEF-353E-4E14-83AD-ACADDC08D943}"/>
              </a:ext>
            </a:extLst>
          </p:cNvPr>
          <p:cNvSpPr>
            <a:spLocks noGrp="1"/>
          </p:cNvSpPr>
          <p:nvPr>
            <p:ph sz="half" idx="1"/>
          </p:nvPr>
        </p:nvSpPr>
        <p:spPr>
          <a:xfrm>
            <a:off x="48260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E55ECEF-9654-4AC1-BF77-7BC602BBD434}"/>
              </a:ext>
            </a:extLst>
          </p:cNvPr>
          <p:cNvSpPr>
            <a:spLocks noGrp="1"/>
          </p:cNvSpPr>
          <p:nvPr>
            <p:ph sz="half" idx="2"/>
          </p:nvPr>
        </p:nvSpPr>
        <p:spPr>
          <a:xfrm>
            <a:off x="621112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4922FC8-BC06-407B-A82B-DA62B33A1CD4}"/>
              </a:ext>
            </a:extLst>
          </p:cNvPr>
          <p:cNvSpPr>
            <a:spLocks noGrp="1"/>
          </p:cNvSpPr>
          <p:nvPr>
            <p:ph type="dt" sz="half" idx="10"/>
          </p:nvPr>
        </p:nvSpPr>
        <p:spPr/>
        <p:txBody>
          <a:bodyPr/>
          <a:lstStyle/>
          <a:p>
            <a:fld id="{81B8F32D-D8B6-4B9E-9CBF-DCAC30B7B93D}" type="datetimeFigureOut">
              <a:rPr lang="en-US" smtClean="0"/>
              <a:t>2/28/22</a:t>
            </a:fld>
            <a:endParaRPr lang="en-US"/>
          </a:p>
        </p:txBody>
      </p:sp>
      <p:sp>
        <p:nvSpPr>
          <p:cNvPr id="6" name="Footer Placeholder 5">
            <a:extLst>
              <a:ext uri="{FF2B5EF4-FFF2-40B4-BE49-F238E27FC236}">
                <a16:creationId xmlns:a16="http://schemas.microsoft.com/office/drawing/2014/main" id="{7915B701-4E1F-48AA-8A3C-ED5DD9151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BCA31-8AC7-46F5-BCAB-41D54DF83D78}"/>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9" name="Straight Connector 8">
            <a:extLst>
              <a:ext uri="{FF2B5EF4-FFF2-40B4-BE49-F238E27FC236}">
                <a16:creationId xmlns:a16="http://schemas.microsoft.com/office/drawing/2014/main" id="{21BA86D8-2A29-4A0E-AEA0-39B41C4187DE}"/>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085E13E-918A-4D04-9E84-94148D7C878E}"/>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18338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E892-D975-4DD6-8583-A14DDBE85F0C}"/>
              </a:ext>
            </a:extLst>
          </p:cNvPr>
          <p:cNvSpPr>
            <a:spLocks noGrp="1"/>
          </p:cNvSpPr>
          <p:nvPr>
            <p:ph type="title"/>
          </p:nvPr>
        </p:nvSpPr>
        <p:spPr>
          <a:xfrm>
            <a:off x="484631" y="978407"/>
            <a:ext cx="11145039" cy="1339584"/>
          </a:xfrm>
          <a:prstGeom prst="rect">
            <a:avLst/>
          </a:prstGeom>
        </p:spPr>
        <p:txBody>
          <a:bodyPr anchor="b"/>
          <a:lstStyle/>
          <a:p>
            <a:r>
              <a:rPr lang="en-US"/>
              <a:t>Click to edit Master title style</a:t>
            </a:r>
            <a:endParaRPr lang="en-US" dirty="0"/>
          </a:p>
        </p:txBody>
      </p:sp>
      <p:sp>
        <p:nvSpPr>
          <p:cNvPr id="3" name="Text Placeholder 2">
            <a:extLst>
              <a:ext uri="{FF2B5EF4-FFF2-40B4-BE49-F238E27FC236}">
                <a16:creationId xmlns:a16="http://schemas.microsoft.com/office/drawing/2014/main" id="{7F1F7700-CECC-4881-BE5C-A13CD825B73B}"/>
              </a:ext>
            </a:extLst>
          </p:cNvPr>
          <p:cNvSpPr>
            <a:spLocks noGrp="1"/>
          </p:cNvSpPr>
          <p:nvPr>
            <p:ph type="body" idx="1"/>
          </p:nvPr>
        </p:nvSpPr>
        <p:spPr>
          <a:xfrm>
            <a:off x="484632" y="2500921"/>
            <a:ext cx="5346222" cy="823912"/>
          </a:xfrm>
        </p:spPr>
        <p:txBody>
          <a:bodyPr anchor="b">
            <a:normAutofit/>
          </a:bodyPr>
          <a:lstStyle>
            <a:lvl1pPr marL="0" indent="0">
              <a:buNone/>
              <a:defRPr lang="en-US" sz="2400" b="0" i="1"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Content Placeholder 3">
            <a:extLst>
              <a:ext uri="{FF2B5EF4-FFF2-40B4-BE49-F238E27FC236}">
                <a16:creationId xmlns:a16="http://schemas.microsoft.com/office/drawing/2014/main" id="{4CA50766-520A-44C5-943E-569222B74104}"/>
              </a:ext>
            </a:extLst>
          </p:cNvPr>
          <p:cNvSpPr>
            <a:spLocks noGrp="1"/>
          </p:cNvSpPr>
          <p:nvPr>
            <p:ph sz="half" idx="2"/>
          </p:nvPr>
        </p:nvSpPr>
        <p:spPr>
          <a:xfrm>
            <a:off x="484632" y="3428999"/>
            <a:ext cx="5346222"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72F7E42-976A-4239-8006-D68538D4B71F}"/>
              </a:ext>
            </a:extLst>
          </p:cNvPr>
          <p:cNvSpPr>
            <a:spLocks noGrp="1"/>
          </p:cNvSpPr>
          <p:nvPr>
            <p:ph type="body" sz="quarter" idx="3"/>
          </p:nvPr>
        </p:nvSpPr>
        <p:spPr>
          <a:xfrm>
            <a:off x="6257120" y="2500921"/>
            <a:ext cx="5372551" cy="823912"/>
          </a:xfrm>
        </p:spPr>
        <p:txBody>
          <a:bodyPr anchor="b"/>
          <a:lstStyle>
            <a:lvl1pPr marL="0" indent="0">
              <a:buNone/>
              <a:defRPr lang="en-US" sz="2400" b="0" i="1" kern="120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A329-951F-4391-ADC5-7EA320B7782F}"/>
              </a:ext>
            </a:extLst>
          </p:cNvPr>
          <p:cNvSpPr>
            <a:spLocks noGrp="1"/>
          </p:cNvSpPr>
          <p:nvPr>
            <p:ph sz="quarter" idx="4"/>
          </p:nvPr>
        </p:nvSpPr>
        <p:spPr>
          <a:xfrm>
            <a:off x="6257120" y="3428999"/>
            <a:ext cx="5372551"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FBEC22A-DA46-460C-B865-D928C20AE763}"/>
              </a:ext>
            </a:extLst>
          </p:cNvPr>
          <p:cNvSpPr>
            <a:spLocks noGrp="1"/>
          </p:cNvSpPr>
          <p:nvPr>
            <p:ph type="dt" sz="half" idx="10"/>
          </p:nvPr>
        </p:nvSpPr>
        <p:spPr/>
        <p:txBody>
          <a:bodyPr/>
          <a:lstStyle/>
          <a:p>
            <a:fld id="{81B8F32D-D8B6-4B9E-9CBF-DCAC30B7B93D}" type="datetimeFigureOut">
              <a:rPr lang="en-US" smtClean="0"/>
              <a:t>2/28/22</a:t>
            </a:fld>
            <a:endParaRPr lang="en-US"/>
          </a:p>
        </p:txBody>
      </p:sp>
      <p:sp>
        <p:nvSpPr>
          <p:cNvPr id="8" name="Footer Placeholder 7">
            <a:extLst>
              <a:ext uri="{FF2B5EF4-FFF2-40B4-BE49-F238E27FC236}">
                <a16:creationId xmlns:a16="http://schemas.microsoft.com/office/drawing/2014/main" id="{4EB2D647-42C5-4AB7-BB71-3A44065716E7}"/>
              </a:ext>
            </a:extLst>
          </p:cNvPr>
          <p:cNvSpPr>
            <a:spLocks noGrp="1"/>
          </p:cNvSpPr>
          <p:nvPr>
            <p:ph type="ftr" sz="quarter" idx="11"/>
          </p:nvPr>
        </p:nvSpPr>
        <p:spPr>
          <a:xfrm>
            <a:off x="484632" y="6419088"/>
            <a:ext cx="4114800" cy="365125"/>
          </a:xfrm>
        </p:spPr>
        <p:txBody>
          <a:bodyPr/>
          <a:lstStyle/>
          <a:p>
            <a:endParaRPr lang="en-US"/>
          </a:p>
        </p:txBody>
      </p:sp>
      <p:sp>
        <p:nvSpPr>
          <p:cNvPr id="9" name="Slide Number Placeholder 8">
            <a:extLst>
              <a:ext uri="{FF2B5EF4-FFF2-40B4-BE49-F238E27FC236}">
                <a16:creationId xmlns:a16="http://schemas.microsoft.com/office/drawing/2014/main" id="{590B2B67-714C-46DA-85E5-598B4244D3B0}"/>
              </a:ext>
            </a:extLst>
          </p:cNvPr>
          <p:cNvSpPr>
            <a:spLocks noGrp="1"/>
          </p:cNvSpPr>
          <p:nvPr>
            <p:ph type="sldNum" sz="quarter" idx="12"/>
          </p:nvPr>
        </p:nvSpPr>
        <p:spPr>
          <a:xfrm>
            <a:off x="10989591" y="-7190"/>
            <a:ext cx="640080" cy="365125"/>
          </a:xfrm>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5477633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4B6724-AB30-4E7C-BE2B-ECD94FF1B463}"/>
              </a:ext>
              <a:ext uri="{C183D7F6-B498-43B3-948B-1728B52AA6E4}">
                <adec:decorative xmlns:adec="http://schemas.microsoft.com/office/drawing/2017/decorative" val="1"/>
              </a:ext>
            </a:extLst>
          </p:cNvPr>
          <p:cNvSpPr/>
          <p:nvPr/>
        </p:nvSpPr>
        <p:spPr>
          <a:xfrm>
            <a:off x="481007" y="3933311"/>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D4BAB-2678-4A19-A575-C47CAF1446E5}"/>
              </a:ext>
            </a:extLst>
          </p:cNvPr>
          <p:cNvSpPr>
            <a:spLocks noGrp="1"/>
          </p:cNvSpPr>
          <p:nvPr>
            <p:ph type="title"/>
          </p:nvPr>
        </p:nvSpPr>
        <p:spPr>
          <a:xfrm>
            <a:off x="482600" y="978408"/>
            <a:ext cx="10634472" cy="2591509"/>
          </a:xfrm>
          <a:prstGeom prst="rect">
            <a:avLst/>
          </a:prstGeom>
        </p:spPr>
        <p:txBody>
          <a:bodyPr anchor="b"/>
          <a:lstStyle/>
          <a:p>
            <a:r>
              <a:rPr lang="en-US"/>
              <a:t>Click to edit Master title style</a:t>
            </a:r>
            <a:endParaRPr lang="en-US" dirty="0"/>
          </a:p>
        </p:txBody>
      </p:sp>
      <p:sp>
        <p:nvSpPr>
          <p:cNvPr id="3" name="Date Placeholder 2">
            <a:extLst>
              <a:ext uri="{FF2B5EF4-FFF2-40B4-BE49-F238E27FC236}">
                <a16:creationId xmlns:a16="http://schemas.microsoft.com/office/drawing/2014/main" id="{4047C89E-0ABD-4FD2-924C-894345ADFED8}"/>
              </a:ext>
            </a:extLst>
          </p:cNvPr>
          <p:cNvSpPr>
            <a:spLocks noGrp="1"/>
          </p:cNvSpPr>
          <p:nvPr>
            <p:ph type="dt" sz="half" idx="10"/>
          </p:nvPr>
        </p:nvSpPr>
        <p:spPr/>
        <p:txBody>
          <a:bodyPr/>
          <a:lstStyle/>
          <a:p>
            <a:fld id="{81B8F32D-D8B6-4B9E-9CBF-DCAC30B7B93D}" type="datetimeFigureOut">
              <a:rPr lang="en-US" smtClean="0"/>
              <a:t>2/28/22</a:t>
            </a:fld>
            <a:endParaRPr lang="en-US"/>
          </a:p>
        </p:txBody>
      </p:sp>
      <p:sp>
        <p:nvSpPr>
          <p:cNvPr id="4" name="Footer Placeholder 3">
            <a:extLst>
              <a:ext uri="{FF2B5EF4-FFF2-40B4-BE49-F238E27FC236}">
                <a16:creationId xmlns:a16="http://schemas.microsoft.com/office/drawing/2014/main" id="{553026CE-9CC8-403B-88B1-184D16532A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B3D616-3C18-401B-A792-E75149FDFC47}"/>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7" name="Straight Connector 6">
            <a:extLst>
              <a:ext uri="{FF2B5EF4-FFF2-40B4-BE49-F238E27FC236}">
                <a16:creationId xmlns:a16="http://schemas.microsoft.com/office/drawing/2014/main" id="{04EC6F70-D800-4067-A36A-5BBFC8018E2D}"/>
              </a:ext>
              <a:ext uri="{C183D7F6-B498-43B3-948B-1728B52AA6E4}">
                <adec:decorative xmlns:adec="http://schemas.microsoft.com/office/drawing/2017/decorative" val="1"/>
              </a:ext>
            </a:extLst>
          </p:cNvPr>
          <p:cNvCxnSpPr>
            <a:cxnSpLocks/>
          </p:cNvCxnSpPr>
          <p:nvPr/>
        </p:nvCxnSpPr>
        <p:spPr>
          <a:xfrm>
            <a:off x="482600" y="393331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B66CB6-8988-4FBA-8524-726765A5F2AA}"/>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1445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214DB-7CBE-F446-8E0C-A2EAA16B21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B7C555-C8F1-704B-A6F9-FC68B158BD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E4544E-A90A-F249-9CEF-66FAF246EC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9489A-8A0B-2D4B-89FC-0648458F07F9}"/>
              </a:ext>
            </a:extLst>
          </p:cNvPr>
          <p:cNvSpPr>
            <a:spLocks noGrp="1"/>
          </p:cNvSpPr>
          <p:nvPr>
            <p:ph type="dt" sz="half" idx="10"/>
          </p:nvPr>
        </p:nvSpPr>
        <p:spPr/>
        <p:txBody>
          <a:bodyPr/>
          <a:lstStyle/>
          <a:p>
            <a:fld id="{2005DA47-0C35-3049-A771-C2034A3C800A}" type="datetime1">
              <a:rPr lang="en-US" smtClean="0"/>
              <a:t>2/28/22</a:t>
            </a:fld>
            <a:endParaRPr lang="en-US"/>
          </a:p>
        </p:txBody>
      </p:sp>
      <p:sp>
        <p:nvSpPr>
          <p:cNvPr id="6" name="Footer Placeholder 5">
            <a:extLst>
              <a:ext uri="{FF2B5EF4-FFF2-40B4-BE49-F238E27FC236}">
                <a16:creationId xmlns:a16="http://schemas.microsoft.com/office/drawing/2014/main" id="{69839F84-85B5-B04D-8E36-94AEE5A91D8A}"/>
              </a:ext>
            </a:extLst>
          </p:cNvPr>
          <p:cNvSpPr>
            <a:spLocks noGrp="1"/>
          </p:cNvSpPr>
          <p:nvPr>
            <p:ph type="ftr" sz="quarter" idx="11"/>
          </p:nvPr>
        </p:nvSpPr>
        <p:spPr/>
        <p:txBody>
          <a:bodyPr/>
          <a:lstStyle/>
          <a:p>
            <a:r>
              <a:rPr lang="en-US"/>
              <a:t>Hall On "Will" Book Briefing</a:t>
            </a:r>
          </a:p>
        </p:txBody>
      </p:sp>
      <p:sp>
        <p:nvSpPr>
          <p:cNvPr id="7" name="Slide Number Placeholder 6">
            <a:extLst>
              <a:ext uri="{FF2B5EF4-FFF2-40B4-BE49-F238E27FC236}">
                <a16:creationId xmlns:a16="http://schemas.microsoft.com/office/drawing/2014/main" id="{DC5AAA12-A2A6-E848-98B9-1126E9CD752F}"/>
              </a:ext>
            </a:extLst>
          </p:cNvPr>
          <p:cNvSpPr>
            <a:spLocks noGrp="1"/>
          </p:cNvSpPr>
          <p:nvPr>
            <p:ph type="sldNum" sz="quarter" idx="12"/>
          </p:nvPr>
        </p:nvSpPr>
        <p:spPr/>
        <p:txBody>
          <a:bodyPr/>
          <a:lstStyle/>
          <a:p>
            <a:fld id="{3DAFE78F-36D9-A647-90B4-95AD1187DACF}" type="slidenum">
              <a:rPr lang="en-US" smtClean="0"/>
              <a:t>‹#›</a:t>
            </a:fld>
            <a:endParaRPr lang="en-US"/>
          </a:p>
        </p:txBody>
      </p:sp>
    </p:spTree>
    <p:extLst>
      <p:ext uri="{BB962C8B-B14F-4D97-AF65-F5344CB8AC3E}">
        <p14:creationId xmlns:p14="http://schemas.microsoft.com/office/powerpoint/2010/main" val="3307454737"/>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73F84-0C6B-4EF4-9405-C389824999D4}"/>
              </a:ext>
            </a:extLst>
          </p:cNvPr>
          <p:cNvSpPr>
            <a:spLocks noGrp="1"/>
          </p:cNvSpPr>
          <p:nvPr>
            <p:ph type="dt" sz="half" idx="10"/>
          </p:nvPr>
        </p:nvSpPr>
        <p:spPr/>
        <p:txBody>
          <a:bodyPr/>
          <a:lstStyle/>
          <a:p>
            <a:fld id="{81B8F32D-D8B6-4B9E-9CBF-DCAC30B7B93D}" type="datetimeFigureOut">
              <a:rPr lang="en-US" smtClean="0"/>
              <a:t>2/28/22</a:t>
            </a:fld>
            <a:endParaRPr lang="en-US"/>
          </a:p>
        </p:txBody>
      </p:sp>
      <p:sp>
        <p:nvSpPr>
          <p:cNvPr id="3" name="Footer Placeholder 2">
            <a:extLst>
              <a:ext uri="{FF2B5EF4-FFF2-40B4-BE49-F238E27FC236}">
                <a16:creationId xmlns:a16="http://schemas.microsoft.com/office/drawing/2014/main" id="{DCCEC807-744E-4C5C-8B15-09AED3E570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FBCB19-9F4B-474C-85C1-4A645A971827}"/>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88784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88B0-DD6B-449B-AE32-D3192081E76F}"/>
              </a:ext>
            </a:extLst>
          </p:cNvPr>
          <p:cNvSpPr>
            <a:spLocks noGrp="1"/>
          </p:cNvSpPr>
          <p:nvPr>
            <p:ph type="title"/>
          </p:nvPr>
        </p:nvSpPr>
        <p:spPr>
          <a:xfrm>
            <a:off x="484632" y="978408"/>
            <a:ext cx="4287393" cy="2450592"/>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F22ED6-5B69-4B3B-BF96-3A75F2107FA6}"/>
              </a:ext>
            </a:extLst>
          </p:cNvPr>
          <p:cNvSpPr>
            <a:spLocks noGrp="1"/>
          </p:cNvSpPr>
          <p:nvPr>
            <p:ph idx="1"/>
          </p:nvPr>
        </p:nvSpPr>
        <p:spPr>
          <a:xfrm>
            <a:off x="5183187" y="987425"/>
            <a:ext cx="644648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07704043-D45F-440A-A15D-2718A913E05A}"/>
              </a:ext>
            </a:extLst>
          </p:cNvPr>
          <p:cNvSpPr>
            <a:spLocks noGrp="1"/>
          </p:cNvSpPr>
          <p:nvPr>
            <p:ph type="body" sz="half" idx="2"/>
          </p:nvPr>
        </p:nvSpPr>
        <p:spPr>
          <a:xfrm>
            <a:off x="484632" y="3645074"/>
            <a:ext cx="4287393" cy="2223914"/>
          </a:xfrm>
        </p:spPr>
        <p:txBody>
          <a:bodyPr/>
          <a:lstStyle>
            <a:lvl1pPr marL="0" indent="0">
              <a:buNone/>
              <a:defRPr lang="en-US" sz="2400" i="1"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072DC-7326-43E7-806C-B690C439E8A8}"/>
              </a:ext>
            </a:extLst>
          </p:cNvPr>
          <p:cNvSpPr>
            <a:spLocks noGrp="1"/>
          </p:cNvSpPr>
          <p:nvPr>
            <p:ph type="dt" sz="half" idx="10"/>
          </p:nvPr>
        </p:nvSpPr>
        <p:spPr/>
        <p:txBody>
          <a:bodyPr/>
          <a:lstStyle/>
          <a:p>
            <a:fld id="{81B8F32D-D8B6-4B9E-9CBF-DCAC30B7B93D}" type="datetimeFigureOut">
              <a:rPr lang="en-US" smtClean="0"/>
              <a:t>2/28/22</a:t>
            </a:fld>
            <a:endParaRPr lang="en-US"/>
          </a:p>
        </p:txBody>
      </p:sp>
      <p:sp>
        <p:nvSpPr>
          <p:cNvPr id="6" name="Footer Placeholder 5">
            <a:extLst>
              <a:ext uri="{FF2B5EF4-FFF2-40B4-BE49-F238E27FC236}">
                <a16:creationId xmlns:a16="http://schemas.microsoft.com/office/drawing/2014/main" id="{73F89A0F-B8C6-4AA6-A9C4-4A454F422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7A616-A4F2-4FC5-88DE-B4E6BA542895}"/>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749277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B773D-D007-4687-BA9C-9F229829B5EF}"/>
              </a:ext>
            </a:extLst>
          </p:cNvPr>
          <p:cNvSpPr>
            <a:spLocks noGrp="1"/>
          </p:cNvSpPr>
          <p:nvPr>
            <p:ph type="title"/>
          </p:nvPr>
        </p:nvSpPr>
        <p:spPr>
          <a:xfrm>
            <a:off x="484632" y="978407"/>
            <a:ext cx="4287393" cy="2450593"/>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A3A75FC-78D2-4EF5-884F-11B7BACF799A}"/>
              </a:ext>
            </a:extLst>
          </p:cNvPr>
          <p:cNvSpPr>
            <a:spLocks noGrp="1"/>
          </p:cNvSpPr>
          <p:nvPr>
            <p:ph type="pic" idx="1"/>
          </p:nvPr>
        </p:nvSpPr>
        <p:spPr>
          <a:xfrm>
            <a:off x="5183187" y="987425"/>
            <a:ext cx="644648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D7CE0BB-D335-4391-A23F-194C575CAF8F}"/>
              </a:ext>
            </a:extLst>
          </p:cNvPr>
          <p:cNvSpPr>
            <a:spLocks noGrp="1"/>
          </p:cNvSpPr>
          <p:nvPr>
            <p:ph type="body" sz="half" idx="2"/>
          </p:nvPr>
        </p:nvSpPr>
        <p:spPr>
          <a:xfrm>
            <a:off x="484632" y="3645074"/>
            <a:ext cx="4287393" cy="2223914"/>
          </a:xfrm>
        </p:spPr>
        <p:txBody>
          <a:bodyPr/>
          <a:lstStyle>
            <a:lvl1pPr marL="0" indent="0">
              <a:buNone/>
              <a:defRPr lang="en-US" sz="240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7701E1-B97B-4DA5-B9AD-07B7C12476AE}"/>
              </a:ext>
            </a:extLst>
          </p:cNvPr>
          <p:cNvSpPr>
            <a:spLocks noGrp="1"/>
          </p:cNvSpPr>
          <p:nvPr>
            <p:ph type="dt" sz="half" idx="10"/>
          </p:nvPr>
        </p:nvSpPr>
        <p:spPr/>
        <p:txBody>
          <a:bodyPr/>
          <a:lstStyle/>
          <a:p>
            <a:fld id="{81B8F32D-D8B6-4B9E-9CBF-DCAC30B7B93D}" type="datetimeFigureOut">
              <a:rPr lang="en-US" smtClean="0"/>
              <a:t>2/28/22</a:t>
            </a:fld>
            <a:endParaRPr lang="en-US"/>
          </a:p>
        </p:txBody>
      </p:sp>
      <p:sp>
        <p:nvSpPr>
          <p:cNvPr id="6" name="Footer Placeholder 5">
            <a:extLst>
              <a:ext uri="{FF2B5EF4-FFF2-40B4-BE49-F238E27FC236}">
                <a16:creationId xmlns:a16="http://schemas.microsoft.com/office/drawing/2014/main" id="{076D9CF8-F42F-4618-9F26-8BFE56487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A2023-1ECA-4A96-BDC7-F7FA4368BE1B}"/>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5087791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999A10-4355-4A13-B008-196B21ABEEAF}"/>
              </a:ext>
              <a:ext uri="{C183D7F6-B498-43B3-948B-1728B52AA6E4}">
                <adec:decorative xmlns:adec="http://schemas.microsoft.com/office/drawing/2017/decorative" val="1"/>
              </a:ext>
            </a:extLst>
          </p:cNvPr>
          <p:cNvSpPr/>
          <p:nvPr/>
        </p:nvSpPr>
        <p:spPr>
          <a:xfrm>
            <a:off x="482600" y="483576"/>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36D448-AFEA-4483-B0E4-002840525CDD}"/>
              </a:ext>
            </a:extLst>
          </p:cNvPr>
          <p:cNvSpPr>
            <a:spLocks noGrp="1"/>
          </p:cNvSpPr>
          <p:nvPr>
            <p:ph type="title"/>
          </p:nvPr>
        </p:nvSpPr>
        <p:spPr>
          <a:xfrm>
            <a:off x="482600" y="978408"/>
            <a:ext cx="10506991" cy="1755263"/>
          </a:xfrm>
          <a:prstGeom prst="rect">
            <a:avLst/>
          </a:prstGeo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F216234-4516-4303-8F60-A8127D89A5E5}"/>
              </a:ext>
            </a:extLst>
          </p:cNvPr>
          <p:cNvSpPr>
            <a:spLocks noGrp="1"/>
          </p:cNvSpPr>
          <p:nvPr>
            <p:ph type="body" orient="vert" idx="1"/>
          </p:nvPr>
        </p:nvSpPr>
        <p:spPr>
          <a:xfrm>
            <a:off x="484192" y="3103131"/>
            <a:ext cx="10506991" cy="30929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6B5D50-A474-462B-A807-DF186B1C2F48}"/>
              </a:ext>
            </a:extLst>
          </p:cNvPr>
          <p:cNvSpPr>
            <a:spLocks noGrp="1"/>
          </p:cNvSpPr>
          <p:nvPr>
            <p:ph type="dt" sz="half" idx="10"/>
          </p:nvPr>
        </p:nvSpPr>
        <p:spPr/>
        <p:txBody>
          <a:bodyPr/>
          <a:lstStyle/>
          <a:p>
            <a:fld id="{81B8F32D-D8B6-4B9E-9CBF-DCAC30B7B93D}" type="datetimeFigureOut">
              <a:rPr lang="en-US" smtClean="0"/>
              <a:t>2/28/22</a:t>
            </a:fld>
            <a:endParaRPr lang="en-US"/>
          </a:p>
        </p:txBody>
      </p:sp>
      <p:sp>
        <p:nvSpPr>
          <p:cNvPr id="5" name="Footer Placeholder 4">
            <a:extLst>
              <a:ext uri="{FF2B5EF4-FFF2-40B4-BE49-F238E27FC236}">
                <a16:creationId xmlns:a16="http://schemas.microsoft.com/office/drawing/2014/main" id="{F8BF1DAF-2E2D-46ED-AA3E-3D2FE4039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2FC771-EB13-4EB5-A0A2-3968C6ABBD4E}"/>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8" name="Straight Connector 7">
            <a:extLst>
              <a:ext uri="{FF2B5EF4-FFF2-40B4-BE49-F238E27FC236}">
                <a16:creationId xmlns:a16="http://schemas.microsoft.com/office/drawing/2014/main" id="{B3B596B8-8230-4695-8D76-F06AFA8156C3}"/>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53EBF93-5FD9-4F4E-8485-7B937145CD0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508987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6B4D06-C7C6-4949-8EB2-F03ED999A2BB}"/>
              </a:ext>
            </a:extLst>
          </p:cNvPr>
          <p:cNvSpPr>
            <a:spLocks noGrp="1"/>
          </p:cNvSpPr>
          <p:nvPr>
            <p:ph type="title" orient="vert"/>
          </p:nvPr>
        </p:nvSpPr>
        <p:spPr>
          <a:xfrm>
            <a:off x="8041710" y="978408"/>
            <a:ext cx="2947881" cy="5124777"/>
          </a:xfrm>
          <a:prstGeom prst="rect">
            <a:avLst/>
          </a:prstGeo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C921B9D-8C11-4176-AF22-89F972E21284}"/>
              </a:ext>
            </a:extLst>
          </p:cNvPr>
          <p:cNvSpPr>
            <a:spLocks noGrp="1"/>
          </p:cNvSpPr>
          <p:nvPr>
            <p:ph type="body" orient="vert" idx="1"/>
          </p:nvPr>
        </p:nvSpPr>
        <p:spPr>
          <a:xfrm>
            <a:off x="484632" y="978408"/>
            <a:ext cx="7256453" cy="51247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AFA9E1C-8E18-4A35-9BD8-427B1D14BB8E}"/>
              </a:ext>
            </a:extLst>
          </p:cNvPr>
          <p:cNvSpPr>
            <a:spLocks noGrp="1"/>
          </p:cNvSpPr>
          <p:nvPr>
            <p:ph type="dt" sz="half" idx="10"/>
          </p:nvPr>
        </p:nvSpPr>
        <p:spPr/>
        <p:txBody>
          <a:bodyPr/>
          <a:lstStyle/>
          <a:p>
            <a:fld id="{81B8F32D-D8B6-4B9E-9CBF-DCAC30B7B93D}" type="datetimeFigureOut">
              <a:rPr lang="en-US" smtClean="0"/>
              <a:t>2/28/22</a:t>
            </a:fld>
            <a:endParaRPr lang="en-US"/>
          </a:p>
        </p:txBody>
      </p:sp>
      <p:sp>
        <p:nvSpPr>
          <p:cNvPr id="5" name="Footer Placeholder 4">
            <a:extLst>
              <a:ext uri="{FF2B5EF4-FFF2-40B4-BE49-F238E27FC236}">
                <a16:creationId xmlns:a16="http://schemas.microsoft.com/office/drawing/2014/main" id="{2E116CDB-7BB6-4DD2-A626-6DA8E569F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0403B-439E-449F-83B1-799EEC239A2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36748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D6E45-5038-F243-9D36-97832A6BE1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173A02-2F70-044C-BF4C-B7DBEC2F9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02A51F-C1EC-D74E-A9AD-FBF09A8C57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2370C2-52E7-C047-B561-CEF6C7A0BA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3F490A-A6D7-C94E-AC18-7D33C51C55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D857ED-7F95-1F44-A5D5-DB7A37F13728}"/>
              </a:ext>
            </a:extLst>
          </p:cNvPr>
          <p:cNvSpPr>
            <a:spLocks noGrp="1"/>
          </p:cNvSpPr>
          <p:nvPr>
            <p:ph type="dt" sz="half" idx="10"/>
          </p:nvPr>
        </p:nvSpPr>
        <p:spPr/>
        <p:txBody>
          <a:bodyPr/>
          <a:lstStyle/>
          <a:p>
            <a:fld id="{CAA8DAB8-9BBD-D44D-96D3-95E160BE16E3}" type="datetime1">
              <a:rPr lang="en-US" smtClean="0"/>
              <a:t>2/28/22</a:t>
            </a:fld>
            <a:endParaRPr lang="en-US"/>
          </a:p>
        </p:txBody>
      </p:sp>
      <p:sp>
        <p:nvSpPr>
          <p:cNvPr id="8" name="Footer Placeholder 7">
            <a:extLst>
              <a:ext uri="{FF2B5EF4-FFF2-40B4-BE49-F238E27FC236}">
                <a16:creationId xmlns:a16="http://schemas.microsoft.com/office/drawing/2014/main" id="{E8306523-2E9F-7144-8D1A-8391DAB36EA0}"/>
              </a:ext>
            </a:extLst>
          </p:cNvPr>
          <p:cNvSpPr>
            <a:spLocks noGrp="1"/>
          </p:cNvSpPr>
          <p:nvPr>
            <p:ph type="ftr" sz="quarter" idx="11"/>
          </p:nvPr>
        </p:nvSpPr>
        <p:spPr/>
        <p:txBody>
          <a:bodyPr/>
          <a:lstStyle/>
          <a:p>
            <a:r>
              <a:rPr lang="en-US"/>
              <a:t>Hall On "Will" Book Briefing</a:t>
            </a:r>
          </a:p>
        </p:txBody>
      </p:sp>
      <p:sp>
        <p:nvSpPr>
          <p:cNvPr id="9" name="Slide Number Placeholder 8">
            <a:extLst>
              <a:ext uri="{FF2B5EF4-FFF2-40B4-BE49-F238E27FC236}">
                <a16:creationId xmlns:a16="http://schemas.microsoft.com/office/drawing/2014/main" id="{CDA26D57-DE16-2D4E-B84D-8F4C8492AD59}"/>
              </a:ext>
            </a:extLst>
          </p:cNvPr>
          <p:cNvSpPr>
            <a:spLocks noGrp="1"/>
          </p:cNvSpPr>
          <p:nvPr>
            <p:ph type="sldNum" sz="quarter" idx="12"/>
          </p:nvPr>
        </p:nvSpPr>
        <p:spPr/>
        <p:txBody>
          <a:bodyPr/>
          <a:lstStyle/>
          <a:p>
            <a:fld id="{3DAFE78F-36D9-A647-90B4-95AD1187DACF}" type="slidenum">
              <a:rPr lang="en-US" smtClean="0"/>
              <a:t>‹#›</a:t>
            </a:fld>
            <a:endParaRPr lang="en-US"/>
          </a:p>
        </p:txBody>
      </p:sp>
    </p:spTree>
    <p:extLst>
      <p:ext uri="{BB962C8B-B14F-4D97-AF65-F5344CB8AC3E}">
        <p14:creationId xmlns:p14="http://schemas.microsoft.com/office/powerpoint/2010/main" val="64518884"/>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DF656-073B-3443-90AF-736BE572CB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36B580-46DA-934A-B49A-6BF1C4A765C9}"/>
              </a:ext>
            </a:extLst>
          </p:cNvPr>
          <p:cNvSpPr>
            <a:spLocks noGrp="1"/>
          </p:cNvSpPr>
          <p:nvPr>
            <p:ph type="dt" sz="half" idx="10"/>
          </p:nvPr>
        </p:nvSpPr>
        <p:spPr/>
        <p:txBody>
          <a:bodyPr/>
          <a:lstStyle/>
          <a:p>
            <a:fld id="{733E7022-6848-8946-BEF3-8F1FDD7A435F}" type="datetime1">
              <a:rPr lang="en-US" smtClean="0"/>
              <a:t>2/28/22</a:t>
            </a:fld>
            <a:endParaRPr lang="en-US"/>
          </a:p>
        </p:txBody>
      </p:sp>
      <p:sp>
        <p:nvSpPr>
          <p:cNvPr id="4" name="Footer Placeholder 3">
            <a:extLst>
              <a:ext uri="{FF2B5EF4-FFF2-40B4-BE49-F238E27FC236}">
                <a16:creationId xmlns:a16="http://schemas.microsoft.com/office/drawing/2014/main" id="{9F42B98D-E154-744D-9BE4-0A25661CCD55}"/>
              </a:ext>
            </a:extLst>
          </p:cNvPr>
          <p:cNvSpPr>
            <a:spLocks noGrp="1"/>
          </p:cNvSpPr>
          <p:nvPr>
            <p:ph type="ftr" sz="quarter" idx="11"/>
          </p:nvPr>
        </p:nvSpPr>
        <p:spPr/>
        <p:txBody>
          <a:bodyPr/>
          <a:lstStyle/>
          <a:p>
            <a:r>
              <a:rPr lang="en-US"/>
              <a:t>Hall On "Will" Book Briefing</a:t>
            </a:r>
          </a:p>
        </p:txBody>
      </p:sp>
      <p:sp>
        <p:nvSpPr>
          <p:cNvPr id="5" name="Slide Number Placeholder 4">
            <a:extLst>
              <a:ext uri="{FF2B5EF4-FFF2-40B4-BE49-F238E27FC236}">
                <a16:creationId xmlns:a16="http://schemas.microsoft.com/office/drawing/2014/main" id="{62DD82A1-F520-834B-A0E7-89CB420BB614}"/>
              </a:ext>
            </a:extLst>
          </p:cNvPr>
          <p:cNvSpPr>
            <a:spLocks noGrp="1"/>
          </p:cNvSpPr>
          <p:nvPr>
            <p:ph type="sldNum" sz="quarter" idx="12"/>
          </p:nvPr>
        </p:nvSpPr>
        <p:spPr/>
        <p:txBody>
          <a:bodyPr/>
          <a:lstStyle/>
          <a:p>
            <a:fld id="{3DAFE78F-36D9-A647-90B4-95AD1187DACF}" type="slidenum">
              <a:rPr lang="en-US" smtClean="0"/>
              <a:t>‹#›</a:t>
            </a:fld>
            <a:endParaRPr lang="en-US"/>
          </a:p>
        </p:txBody>
      </p:sp>
    </p:spTree>
    <p:extLst>
      <p:ext uri="{BB962C8B-B14F-4D97-AF65-F5344CB8AC3E}">
        <p14:creationId xmlns:p14="http://schemas.microsoft.com/office/powerpoint/2010/main" val="355480114"/>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5DFBD3-F5E2-604D-844D-47B59F2B67EC}"/>
              </a:ext>
            </a:extLst>
          </p:cNvPr>
          <p:cNvSpPr>
            <a:spLocks noGrp="1"/>
          </p:cNvSpPr>
          <p:nvPr>
            <p:ph type="dt" sz="half" idx="10"/>
          </p:nvPr>
        </p:nvSpPr>
        <p:spPr/>
        <p:txBody>
          <a:bodyPr/>
          <a:lstStyle/>
          <a:p>
            <a:fld id="{95D4CA51-83F2-2544-91E8-7D3C7DD36DA9}" type="datetime1">
              <a:rPr lang="en-US" smtClean="0"/>
              <a:t>2/28/22</a:t>
            </a:fld>
            <a:endParaRPr lang="en-US"/>
          </a:p>
        </p:txBody>
      </p:sp>
      <p:sp>
        <p:nvSpPr>
          <p:cNvPr id="3" name="Footer Placeholder 2">
            <a:extLst>
              <a:ext uri="{FF2B5EF4-FFF2-40B4-BE49-F238E27FC236}">
                <a16:creationId xmlns:a16="http://schemas.microsoft.com/office/drawing/2014/main" id="{D20FF337-DB7F-FB4C-916B-FF7BCAF857C8}"/>
              </a:ext>
            </a:extLst>
          </p:cNvPr>
          <p:cNvSpPr>
            <a:spLocks noGrp="1"/>
          </p:cNvSpPr>
          <p:nvPr>
            <p:ph type="ftr" sz="quarter" idx="11"/>
          </p:nvPr>
        </p:nvSpPr>
        <p:spPr/>
        <p:txBody>
          <a:bodyPr/>
          <a:lstStyle/>
          <a:p>
            <a:r>
              <a:rPr lang="en-US"/>
              <a:t>Hall On "Will" Book Briefing</a:t>
            </a:r>
          </a:p>
        </p:txBody>
      </p:sp>
      <p:sp>
        <p:nvSpPr>
          <p:cNvPr id="4" name="Slide Number Placeholder 3">
            <a:extLst>
              <a:ext uri="{FF2B5EF4-FFF2-40B4-BE49-F238E27FC236}">
                <a16:creationId xmlns:a16="http://schemas.microsoft.com/office/drawing/2014/main" id="{456D498E-F889-D24E-ABB5-4C885B55784B}"/>
              </a:ext>
            </a:extLst>
          </p:cNvPr>
          <p:cNvSpPr>
            <a:spLocks noGrp="1"/>
          </p:cNvSpPr>
          <p:nvPr>
            <p:ph type="sldNum" sz="quarter" idx="12"/>
          </p:nvPr>
        </p:nvSpPr>
        <p:spPr/>
        <p:txBody>
          <a:bodyPr/>
          <a:lstStyle/>
          <a:p>
            <a:fld id="{3DAFE78F-36D9-A647-90B4-95AD1187DACF}" type="slidenum">
              <a:rPr lang="en-US" smtClean="0"/>
              <a:t>‹#›</a:t>
            </a:fld>
            <a:endParaRPr lang="en-US"/>
          </a:p>
        </p:txBody>
      </p:sp>
    </p:spTree>
    <p:extLst>
      <p:ext uri="{BB962C8B-B14F-4D97-AF65-F5344CB8AC3E}">
        <p14:creationId xmlns:p14="http://schemas.microsoft.com/office/powerpoint/2010/main" val="2848023671"/>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21D3E-3BE5-0F49-A123-BE858DAD9C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65B310-7CC3-F148-BBA2-6FA8790312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47D806-E9BF-E547-B715-0FD86AE9A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4789B-31A0-1744-B774-CD39F5AAC5CF}"/>
              </a:ext>
            </a:extLst>
          </p:cNvPr>
          <p:cNvSpPr>
            <a:spLocks noGrp="1"/>
          </p:cNvSpPr>
          <p:nvPr>
            <p:ph type="dt" sz="half" idx="10"/>
          </p:nvPr>
        </p:nvSpPr>
        <p:spPr/>
        <p:txBody>
          <a:bodyPr/>
          <a:lstStyle/>
          <a:p>
            <a:fld id="{17FE7CF3-8A1F-7641-A7FE-7AF52A9ACC96}" type="datetime1">
              <a:rPr lang="en-US" smtClean="0"/>
              <a:t>2/28/22</a:t>
            </a:fld>
            <a:endParaRPr lang="en-US"/>
          </a:p>
        </p:txBody>
      </p:sp>
      <p:sp>
        <p:nvSpPr>
          <p:cNvPr id="6" name="Footer Placeholder 5">
            <a:extLst>
              <a:ext uri="{FF2B5EF4-FFF2-40B4-BE49-F238E27FC236}">
                <a16:creationId xmlns:a16="http://schemas.microsoft.com/office/drawing/2014/main" id="{949077CE-C666-E049-96BC-33525A63EB9D}"/>
              </a:ext>
            </a:extLst>
          </p:cNvPr>
          <p:cNvSpPr>
            <a:spLocks noGrp="1"/>
          </p:cNvSpPr>
          <p:nvPr>
            <p:ph type="ftr" sz="quarter" idx="11"/>
          </p:nvPr>
        </p:nvSpPr>
        <p:spPr/>
        <p:txBody>
          <a:bodyPr/>
          <a:lstStyle/>
          <a:p>
            <a:r>
              <a:rPr lang="en-US"/>
              <a:t>Hall On "Will" Book Briefing</a:t>
            </a:r>
          </a:p>
        </p:txBody>
      </p:sp>
      <p:sp>
        <p:nvSpPr>
          <p:cNvPr id="7" name="Slide Number Placeholder 6">
            <a:extLst>
              <a:ext uri="{FF2B5EF4-FFF2-40B4-BE49-F238E27FC236}">
                <a16:creationId xmlns:a16="http://schemas.microsoft.com/office/drawing/2014/main" id="{E94EDA32-29B9-3D47-B49F-4840DE108933}"/>
              </a:ext>
            </a:extLst>
          </p:cNvPr>
          <p:cNvSpPr>
            <a:spLocks noGrp="1"/>
          </p:cNvSpPr>
          <p:nvPr>
            <p:ph type="sldNum" sz="quarter" idx="12"/>
          </p:nvPr>
        </p:nvSpPr>
        <p:spPr/>
        <p:txBody>
          <a:bodyPr/>
          <a:lstStyle/>
          <a:p>
            <a:fld id="{3DAFE78F-36D9-A647-90B4-95AD1187DACF}" type="slidenum">
              <a:rPr lang="en-US" smtClean="0"/>
              <a:t>‹#›</a:t>
            </a:fld>
            <a:endParaRPr lang="en-US"/>
          </a:p>
        </p:txBody>
      </p:sp>
    </p:spTree>
    <p:extLst>
      <p:ext uri="{BB962C8B-B14F-4D97-AF65-F5344CB8AC3E}">
        <p14:creationId xmlns:p14="http://schemas.microsoft.com/office/powerpoint/2010/main" val="2126176291"/>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49DBC-3835-D44D-8256-9577AB1993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E96866-CC14-6B42-A1CA-FB24E4281E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33348D-6455-8942-A5B3-A3CBFCC3C5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C8A397-FC6A-D54F-BD68-A8C1E127E820}"/>
              </a:ext>
            </a:extLst>
          </p:cNvPr>
          <p:cNvSpPr>
            <a:spLocks noGrp="1"/>
          </p:cNvSpPr>
          <p:nvPr>
            <p:ph type="dt" sz="half" idx="10"/>
          </p:nvPr>
        </p:nvSpPr>
        <p:spPr/>
        <p:txBody>
          <a:bodyPr/>
          <a:lstStyle/>
          <a:p>
            <a:fld id="{59AF2EE8-3299-6849-A66F-7DB801D8E37B}" type="datetime1">
              <a:rPr lang="en-US" smtClean="0"/>
              <a:t>2/28/22</a:t>
            </a:fld>
            <a:endParaRPr lang="en-US"/>
          </a:p>
        </p:txBody>
      </p:sp>
      <p:sp>
        <p:nvSpPr>
          <p:cNvPr id="6" name="Footer Placeholder 5">
            <a:extLst>
              <a:ext uri="{FF2B5EF4-FFF2-40B4-BE49-F238E27FC236}">
                <a16:creationId xmlns:a16="http://schemas.microsoft.com/office/drawing/2014/main" id="{59485BB6-F6D7-6546-9EFC-73319F358F4F}"/>
              </a:ext>
            </a:extLst>
          </p:cNvPr>
          <p:cNvSpPr>
            <a:spLocks noGrp="1"/>
          </p:cNvSpPr>
          <p:nvPr>
            <p:ph type="ftr" sz="quarter" idx="11"/>
          </p:nvPr>
        </p:nvSpPr>
        <p:spPr/>
        <p:txBody>
          <a:bodyPr/>
          <a:lstStyle/>
          <a:p>
            <a:r>
              <a:rPr lang="en-US"/>
              <a:t>Hall On "Will" Book Briefing</a:t>
            </a:r>
          </a:p>
        </p:txBody>
      </p:sp>
      <p:sp>
        <p:nvSpPr>
          <p:cNvPr id="7" name="Slide Number Placeholder 6">
            <a:extLst>
              <a:ext uri="{FF2B5EF4-FFF2-40B4-BE49-F238E27FC236}">
                <a16:creationId xmlns:a16="http://schemas.microsoft.com/office/drawing/2014/main" id="{0679549F-60FE-D042-9D42-7F1B31D94413}"/>
              </a:ext>
            </a:extLst>
          </p:cNvPr>
          <p:cNvSpPr>
            <a:spLocks noGrp="1"/>
          </p:cNvSpPr>
          <p:nvPr>
            <p:ph type="sldNum" sz="quarter" idx="12"/>
          </p:nvPr>
        </p:nvSpPr>
        <p:spPr/>
        <p:txBody>
          <a:bodyPr/>
          <a:lstStyle/>
          <a:p>
            <a:fld id="{3DAFE78F-36D9-A647-90B4-95AD1187DACF}" type="slidenum">
              <a:rPr lang="en-US" smtClean="0"/>
              <a:t>‹#›</a:t>
            </a:fld>
            <a:endParaRPr lang="en-US"/>
          </a:p>
        </p:txBody>
      </p:sp>
    </p:spTree>
    <p:extLst>
      <p:ext uri="{BB962C8B-B14F-4D97-AF65-F5344CB8AC3E}">
        <p14:creationId xmlns:p14="http://schemas.microsoft.com/office/powerpoint/2010/main" val="1068754526"/>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87FFA-6380-254D-B73C-2F9BA9E8ED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7E1CC4-0E08-494A-9F1D-638C31E2BB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866F77-0550-8A40-9F06-F41EB19BAB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8F105A-B2AE-5F4C-BCBD-3C57827E78F2}" type="datetime1">
              <a:rPr lang="en-US" smtClean="0"/>
              <a:t>2/28/22</a:t>
            </a:fld>
            <a:endParaRPr lang="en-US"/>
          </a:p>
        </p:txBody>
      </p:sp>
      <p:sp>
        <p:nvSpPr>
          <p:cNvPr id="5" name="Footer Placeholder 4">
            <a:extLst>
              <a:ext uri="{FF2B5EF4-FFF2-40B4-BE49-F238E27FC236}">
                <a16:creationId xmlns:a16="http://schemas.microsoft.com/office/drawing/2014/main" id="{53AE3A59-7856-3444-B8BA-F28B45CE03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Hall On "Will" Book Briefing</a:t>
            </a:r>
          </a:p>
        </p:txBody>
      </p:sp>
      <p:sp>
        <p:nvSpPr>
          <p:cNvPr id="6" name="Slide Number Placeholder 5">
            <a:extLst>
              <a:ext uri="{FF2B5EF4-FFF2-40B4-BE49-F238E27FC236}">
                <a16:creationId xmlns:a16="http://schemas.microsoft.com/office/drawing/2014/main" id="{367C8F23-1E67-5A4A-968F-3E19A8E4F5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AFE78F-36D9-A647-90B4-95AD1187DACF}" type="slidenum">
              <a:rPr lang="en-US" smtClean="0"/>
              <a:t>‹#›</a:t>
            </a:fld>
            <a:endParaRPr lang="en-US"/>
          </a:p>
        </p:txBody>
      </p:sp>
    </p:spTree>
    <p:extLst>
      <p:ext uri="{BB962C8B-B14F-4D97-AF65-F5344CB8AC3E}">
        <p14:creationId xmlns:p14="http://schemas.microsoft.com/office/powerpoint/2010/main" val="2228895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Tm="178355"/>
    </mc:Choice>
    <mc:Fallback xmlns="">
      <p:transition advTm="178355"/>
    </mc:Fallback>
  </mc:AlternateConten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A5EED-849D-CB49-AE8C-E98469427B38}" type="datetime1">
              <a:rPr lang="en-US" smtClean="0"/>
              <a:t>2/28/22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Hall On "Will" Book Briefing</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0E69D-98F1-D740-8445-D45C52376E87}" type="slidenum">
              <a:rPr lang="en-US" smtClean="0"/>
              <a:t>‹#›</a:t>
            </a:fld>
            <a:endParaRPr lang="en-US" dirty="0"/>
          </a:p>
        </p:txBody>
      </p:sp>
    </p:spTree>
    <p:extLst>
      <p:ext uri="{BB962C8B-B14F-4D97-AF65-F5344CB8AC3E}">
        <p14:creationId xmlns:p14="http://schemas.microsoft.com/office/powerpoint/2010/main" val="2433744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4ED101-3434-44EC-914F-EF2E991D19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E2F4FB-4214-41A0-8834-C09A4E90A3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C10E91-9E7D-451D-823B-A931EBE7CB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CBC8E-1CC4-CE42-BCFC-1A6184742E50}" type="datetime1">
              <a:rPr lang="en-US" smtClean="0"/>
              <a:t>2/28/22</a:t>
            </a:fld>
            <a:endParaRPr lang="en-US"/>
          </a:p>
        </p:txBody>
      </p:sp>
      <p:sp>
        <p:nvSpPr>
          <p:cNvPr id="5" name="Footer Placeholder 4">
            <a:extLst>
              <a:ext uri="{FF2B5EF4-FFF2-40B4-BE49-F238E27FC236}">
                <a16:creationId xmlns:a16="http://schemas.microsoft.com/office/drawing/2014/main" id="{75AF8700-A1E1-4193-A02B-06C61C88B8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Hall On "Will" Book Briefing</a:t>
            </a:r>
          </a:p>
        </p:txBody>
      </p:sp>
      <p:sp>
        <p:nvSpPr>
          <p:cNvPr id="6" name="Slide Number Placeholder 5">
            <a:extLst>
              <a:ext uri="{FF2B5EF4-FFF2-40B4-BE49-F238E27FC236}">
                <a16:creationId xmlns:a16="http://schemas.microsoft.com/office/drawing/2014/main" id="{B98B70A2-49D5-4CAA-915D-6B4FF6293F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B2D84C-80D7-4383-AEFA-D9EB04C58B88}" type="slidenum">
              <a:rPr lang="en-US" smtClean="0"/>
              <a:t>‹#›</a:t>
            </a:fld>
            <a:endParaRPr lang="en-US"/>
          </a:p>
        </p:txBody>
      </p:sp>
    </p:spTree>
    <p:extLst>
      <p:ext uri="{BB962C8B-B14F-4D97-AF65-F5344CB8AC3E}">
        <p14:creationId xmlns:p14="http://schemas.microsoft.com/office/powerpoint/2010/main" val="2390733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0" advTm="178355"/>
    </mc:Choice>
    <mc:Fallback xmlns="">
      <p:transition advTm="178355"/>
    </mc:Fallback>
  </mc:AlternateConten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87A535-3CAC-46BC-B2B2-3AE83EC3A561}"/>
              </a:ext>
            </a:extLst>
          </p:cNvPr>
          <p:cNvSpPr>
            <a:spLocks noGrp="1"/>
          </p:cNvSpPr>
          <p:nvPr>
            <p:ph type="title"/>
          </p:nvPr>
        </p:nvSpPr>
        <p:spPr>
          <a:xfrm>
            <a:off x="482600" y="978408"/>
            <a:ext cx="10506991" cy="215309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8EBDBD-59EC-46ED-BE79-6D37B531D692}"/>
              </a:ext>
            </a:extLst>
          </p:cNvPr>
          <p:cNvSpPr>
            <a:spLocks noGrp="1"/>
          </p:cNvSpPr>
          <p:nvPr>
            <p:ph type="body" idx="1"/>
          </p:nvPr>
        </p:nvSpPr>
        <p:spPr>
          <a:xfrm>
            <a:off x="482600" y="3306870"/>
            <a:ext cx="10506991" cy="25727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5921F5C-FD3D-42C7-90F4-5ECE6FFCFE7F}"/>
              </a:ext>
            </a:extLst>
          </p:cNvPr>
          <p:cNvSpPr>
            <a:spLocks noGrp="1"/>
          </p:cNvSpPr>
          <p:nvPr>
            <p:ph type="dt" sz="half" idx="2"/>
          </p:nvPr>
        </p:nvSpPr>
        <p:spPr>
          <a:xfrm>
            <a:off x="484632" y="100584"/>
            <a:ext cx="2743200" cy="365125"/>
          </a:xfrm>
          <a:prstGeom prst="rect">
            <a:avLst/>
          </a:prstGeom>
        </p:spPr>
        <p:txBody>
          <a:bodyPr vert="horz" lIns="91440" tIns="45720" rIns="91440" bIns="45720" rtlCol="0" anchor="ctr"/>
          <a:lstStyle>
            <a:lvl1pPr algn="l">
              <a:defRPr sz="900">
                <a:solidFill>
                  <a:schemeClr val="tx1"/>
                </a:solidFill>
              </a:defRPr>
            </a:lvl1pPr>
          </a:lstStyle>
          <a:p>
            <a:fld id="{81B8F32D-D8B6-4B9E-9CBF-DCAC30B7B93D}" type="datetimeFigureOut">
              <a:rPr lang="en-US" smtClean="0"/>
              <a:pPr/>
              <a:t>2/28/22</a:t>
            </a:fld>
            <a:endParaRPr lang="en-US" dirty="0"/>
          </a:p>
        </p:txBody>
      </p:sp>
      <p:sp>
        <p:nvSpPr>
          <p:cNvPr id="5" name="Footer Placeholder 4">
            <a:extLst>
              <a:ext uri="{FF2B5EF4-FFF2-40B4-BE49-F238E27FC236}">
                <a16:creationId xmlns:a16="http://schemas.microsoft.com/office/drawing/2014/main" id="{0FE63D50-6D0B-4963-97B9-A32AE63235B8}"/>
              </a:ext>
            </a:extLst>
          </p:cNvPr>
          <p:cNvSpPr>
            <a:spLocks noGrp="1"/>
          </p:cNvSpPr>
          <p:nvPr>
            <p:ph type="ftr" sz="quarter" idx="3"/>
          </p:nvPr>
        </p:nvSpPr>
        <p:spPr>
          <a:xfrm>
            <a:off x="484632" y="6419088"/>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826B5E08-CAC3-4C87-B143-5F8956AE905D}"/>
              </a:ext>
            </a:extLst>
          </p:cNvPr>
          <p:cNvSpPr>
            <a:spLocks noGrp="1"/>
          </p:cNvSpPr>
          <p:nvPr>
            <p:ph type="sldNum" sz="quarter" idx="4"/>
          </p:nvPr>
        </p:nvSpPr>
        <p:spPr>
          <a:xfrm>
            <a:off x="10989591" y="100584"/>
            <a:ext cx="640080" cy="365125"/>
          </a:xfrm>
          <a:prstGeom prst="rect">
            <a:avLst/>
          </a:prstGeom>
        </p:spPr>
        <p:txBody>
          <a:bodyPr vert="horz" lIns="91440" tIns="45720" rIns="91440" bIns="45720" rtlCol="0" anchor="ctr"/>
          <a:lstStyle>
            <a:lvl1pPr algn="r">
              <a:defRPr sz="900">
                <a:solidFill>
                  <a:schemeClr val="tx1"/>
                </a:solidFill>
              </a:defRPr>
            </a:lvl1pPr>
          </a:lstStyle>
          <a:p>
            <a:fld id="{60553ECD-7F6D-420D-93CA-D8D15EB427AC}" type="slidenum">
              <a:rPr lang="en-US" smtClean="0"/>
              <a:pPr/>
              <a:t>‹#›</a:t>
            </a:fld>
            <a:endParaRPr lang="en-US" dirty="0"/>
          </a:p>
        </p:txBody>
      </p:sp>
      <p:cxnSp>
        <p:nvCxnSpPr>
          <p:cNvPr id="8" name="Straight Connector 7">
            <a:extLst>
              <a:ext uri="{FF2B5EF4-FFF2-40B4-BE49-F238E27FC236}">
                <a16:creationId xmlns:a16="http://schemas.microsoft.com/office/drawing/2014/main" id="{108D74AC-B125-4E11-BA53-E9E383966DF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DC76EBE-FB9D-4054-B5D8-19E3EAFE40B2}"/>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895178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100000"/>
        </a:lnSpc>
        <a:spcBef>
          <a:spcPct val="0"/>
        </a:spcBef>
        <a:buNone/>
        <a:defRPr sz="66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7.pd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d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jpe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7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7F6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Shape 1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4D92F133-4444-1146-9E01-A3B503F8C6B3}"/>
              </a:ext>
            </a:extLst>
          </p:cNvPr>
          <p:cNvPicPr>
            <a:picLocks noChangeAspect="1"/>
          </p:cNvPicPr>
          <p:nvPr/>
        </p:nvPicPr>
        <p:blipFill>
          <a:blip r:embed="rId4"/>
          <a:stretch>
            <a:fillRect/>
          </a:stretch>
        </p:blipFill>
        <p:spPr>
          <a:xfrm>
            <a:off x="4098470" y="195943"/>
            <a:ext cx="3929743" cy="6281057"/>
          </a:xfrm>
          <a:prstGeom prst="rect">
            <a:avLst/>
          </a:prstGeom>
        </p:spPr>
      </p:pic>
      <p:sp>
        <p:nvSpPr>
          <p:cNvPr id="3" name="Date Placeholder 2">
            <a:extLst>
              <a:ext uri="{FF2B5EF4-FFF2-40B4-BE49-F238E27FC236}">
                <a16:creationId xmlns:a16="http://schemas.microsoft.com/office/drawing/2014/main" id="{F97F85C4-889D-6142-B523-4F0EA1CFD048}"/>
              </a:ext>
            </a:extLst>
          </p:cNvPr>
          <p:cNvSpPr>
            <a:spLocks noGrp="1"/>
          </p:cNvSpPr>
          <p:nvPr>
            <p:ph type="dt" sz="half" idx="10"/>
          </p:nvPr>
        </p:nvSpPr>
        <p:spPr/>
        <p:txBody>
          <a:bodyPr/>
          <a:lstStyle/>
          <a:p>
            <a:fld id="{EEA0CF82-C061-5B4D-BC1A-21862C8FDC85}" type="datetime1">
              <a:rPr lang="en-US" smtClean="0"/>
              <a:t>2/28/22</a:t>
            </a:fld>
            <a:endParaRPr lang="en-US"/>
          </a:p>
        </p:txBody>
      </p:sp>
      <p:sp>
        <p:nvSpPr>
          <p:cNvPr id="4" name="Slide Number Placeholder 3">
            <a:extLst>
              <a:ext uri="{FF2B5EF4-FFF2-40B4-BE49-F238E27FC236}">
                <a16:creationId xmlns:a16="http://schemas.microsoft.com/office/drawing/2014/main" id="{45A7BD74-02AA-7B47-9743-20C05CABBD55}"/>
              </a:ext>
            </a:extLst>
          </p:cNvPr>
          <p:cNvSpPr>
            <a:spLocks noGrp="1"/>
          </p:cNvSpPr>
          <p:nvPr>
            <p:ph type="sldNum" sz="quarter" idx="12"/>
          </p:nvPr>
        </p:nvSpPr>
        <p:spPr/>
        <p:txBody>
          <a:bodyPr/>
          <a:lstStyle/>
          <a:p>
            <a:fld id="{3DAFE78F-36D9-A647-90B4-95AD1187DACF}" type="slidenum">
              <a:rPr lang="en-US" smtClean="0"/>
              <a:t>1</a:t>
            </a:fld>
            <a:endParaRPr lang="en-US"/>
          </a:p>
        </p:txBody>
      </p:sp>
    </p:spTree>
    <p:extLst>
      <p:ext uri="{BB962C8B-B14F-4D97-AF65-F5344CB8AC3E}">
        <p14:creationId xmlns:p14="http://schemas.microsoft.com/office/powerpoint/2010/main" val="3469657165"/>
      </p:ext>
    </p:extLst>
  </p:cSld>
  <p:clrMapOvr>
    <a:masterClrMapping/>
  </p:clrMapOvr>
  <mc:AlternateContent xmlns:mc="http://schemas.openxmlformats.org/markup-compatibility/2006" xmlns:p14="http://schemas.microsoft.com/office/powerpoint/2010/main">
    <mc:Choice Requires="p14">
      <p:transition p14:dur="0" advTm="70463"/>
    </mc:Choice>
    <mc:Fallback xmlns="">
      <p:transition advTm="7046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0" y="0"/>
            <a:ext cx="12192000" cy="6858000"/>
          </a:xfrm>
          <a:prstGeom prst="rect">
            <a:avLst/>
          </a:prstGeom>
          <a:effectLst>
            <a:softEdge rad="0"/>
          </a:effectLst>
        </p:spPr>
      </p:pic>
      <p:sp>
        <p:nvSpPr>
          <p:cNvPr id="3" name="TextBox 2"/>
          <p:cNvSpPr txBox="1"/>
          <p:nvPr/>
        </p:nvSpPr>
        <p:spPr>
          <a:xfrm>
            <a:off x="6897756" y="2782957"/>
            <a:ext cx="1152939" cy="707886"/>
          </a:xfrm>
          <a:prstGeom prst="rect">
            <a:avLst/>
          </a:prstGeom>
          <a:solidFill>
            <a:schemeClr val="accent1">
              <a:lumMod val="50000"/>
            </a:schemeClr>
          </a:solidFill>
          <a:effectLst>
            <a:glow rad="101600">
              <a:schemeClr val="accent4">
                <a:satMod val="175000"/>
                <a:alpha val="40000"/>
              </a:schemeClr>
            </a:glow>
            <a:softEdge rad="508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Personal Context</a:t>
            </a:r>
          </a:p>
        </p:txBody>
      </p:sp>
      <p:sp>
        <p:nvSpPr>
          <p:cNvPr id="4" name="TextBox 3"/>
          <p:cNvSpPr txBox="1"/>
          <p:nvPr/>
        </p:nvSpPr>
        <p:spPr>
          <a:xfrm>
            <a:off x="4028660" y="1861931"/>
            <a:ext cx="1152939" cy="707886"/>
          </a:xfrm>
          <a:prstGeom prst="rect">
            <a:avLst/>
          </a:prstGeom>
          <a:solidFill>
            <a:schemeClr val="accent1">
              <a:lumMod val="50000"/>
            </a:schemeClr>
          </a:solidFill>
          <a:effectLst>
            <a:glow rad="101600">
              <a:schemeClr val="accent4">
                <a:satMod val="175000"/>
                <a:alpha val="40000"/>
              </a:schemeClr>
            </a:glow>
            <a:softEdge rad="508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Micro- Context</a:t>
            </a:r>
          </a:p>
        </p:txBody>
      </p:sp>
      <p:sp>
        <p:nvSpPr>
          <p:cNvPr id="5" name="Footer Placeholder 4"/>
          <p:cNvSpPr txBox="1">
            <a:spLocks noGrp="1"/>
          </p:cNvSpPr>
          <p:nvPr/>
        </p:nvSpPr>
        <p:spPr bwMode="auto">
          <a:xfrm>
            <a:off x="5056250" y="6090979"/>
            <a:ext cx="1673469" cy="285750"/>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Calibri" panose="020F0502020204030204"/>
                <a:ea typeface="+mn-ea"/>
                <a:cs typeface="+mn-cs"/>
              </a:rPr>
              <a:t>Proprietary Information and Private Property.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Calibri" panose="020F0502020204030204"/>
                <a:ea typeface="+mn-ea"/>
                <a:cs typeface="+mn-cs"/>
              </a:rPr>
              <a:t>Property of Wayne Michael Hall.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Calibri" panose="020F0502020204030204"/>
                <a:ea typeface="+mn-ea"/>
                <a:cs typeface="+mn-cs"/>
              </a:rPr>
              <a:t>Copyright 2007, Wayne Michael Hall</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0E69D-98F1-D740-8445-D45C52376E87}"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Date Placeholder 7"/>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A3CDB5-7808-7C4D-A3AE-2629EAF712E2}" type="datetime1">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t>2/28/22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9325159-39B4-F64D-893F-C31AF60F4AE2}"/>
              </a:ext>
            </a:extLst>
          </p:cNvPr>
          <p:cNvSpPr txBox="1"/>
          <p:nvPr/>
        </p:nvSpPr>
        <p:spPr>
          <a:xfrm rot="838330">
            <a:off x="7321842" y="1440388"/>
            <a:ext cx="20207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Nonlinear Systems</a:t>
            </a:r>
          </a:p>
        </p:txBody>
      </p:sp>
      <p:sp>
        <p:nvSpPr>
          <p:cNvPr id="10" name="TextBox 9">
            <a:extLst>
              <a:ext uri="{FF2B5EF4-FFF2-40B4-BE49-F238E27FC236}">
                <a16:creationId xmlns:a16="http://schemas.microsoft.com/office/drawing/2014/main" id="{0F86BA51-01C9-7B4D-888D-E65249A29322}"/>
              </a:ext>
            </a:extLst>
          </p:cNvPr>
          <p:cNvSpPr txBox="1"/>
          <p:nvPr/>
        </p:nvSpPr>
        <p:spPr>
          <a:xfrm rot="20683821">
            <a:off x="7649220" y="5289261"/>
            <a:ext cx="17001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Linear Systems</a:t>
            </a:r>
          </a:p>
        </p:txBody>
      </p:sp>
    </p:spTree>
    <p:extLst>
      <p:ext uri="{BB962C8B-B14F-4D97-AF65-F5344CB8AC3E}">
        <p14:creationId xmlns:p14="http://schemas.microsoft.com/office/powerpoint/2010/main" val="743047295"/>
      </p:ext>
    </p:extLst>
  </p:cSld>
  <p:clrMapOvr>
    <a:masterClrMapping/>
  </p:clrMapOvr>
  <mc:AlternateContent xmlns:mc="http://schemas.openxmlformats.org/markup-compatibility/2006" xmlns:p14="http://schemas.microsoft.com/office/powerpoint/2010/main">
    <mc:Choice Requires="p14">
      <p:transition p14:dur="0" advTm="173872"/>
    </mc:Choice>
    <mc:Fallback xmlns="">
      <p:transition advTm="17387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0" y="0"/>
            <a:ext cx="12192000" cy="6858000"/>
          </a:xfrm>
          <a:prstGeom prst="rect">
            <a:avLst/>
          </a:prstGeom>
          <a:effectLst>
            <a:softEdge rad="0"/>
          </a:effectLst>
        </p:spPr>
      </p:pic>
      <p:sp>
        <p:nvSpPr>
          <p:cNvPr id="3" name="TextBox 2"/>
          <p:cNvSpPr txBox="1"/>
          <p:nvPr/>
        </p:nvSpPr>
        <p:spPr>
          <a:xfrm>
            <a:off x="6897756" y="2782957"/>
            <a:ext cx="1152939" cy="707886"/>
          </a:xfrm>
          <a:prstGeom prst="rect">
            <a:avLst/>
          </a:prstGeom>
          <a:solidFill>
            <a:schemeClr val="accent1">
              <a:lumMod val="50000"/>
            </a:schemeClr>
          </a:solidFill>
          <a:effectLst>
            <a:glow rad="101600">
              <a:schemeClr val="accent4">
                <a:satMod val="175000"/>
                <a:alpha val="40000"/>
              </a:schemeClr>
            </a:glow>
            <a:softEdge rad="508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Personal Context</a:t>
            </a:r>
          </a:p>
        </p:txBody>
      </p:sp>
      <p:sp>
        <p:nvSpPr>
          <p:cNvPr id="4" name="TextBox 3"/>
          <p:cNvSpPr txBox="1"/>
          <p:nvPr/>
        </p:nvSpPr>
        <p:spPr>
          <a:xfrm>
            <a:off x="4028660" y="1861931"/>
            <a:ext cx="1152939" cy="707886"/>
          </a:xfrm>
          <a:prstGeom prst="rect">
            <a:avLst/>
          </a:prstGeom>
          <a:solidFill>
            <a:schemeClr val="accent1">
              <a:lumMod val="50000"/>
            </a:schemeClr>
          </a:solidFill>
          <a:effectLst>
            <a:glow rad="101600">
              <a:schemeClr val="accent4">
                <a:satMod val="175000"/>
                <a:alpha val="40000"/>
              </a:schemeClr>
            </a:glow>
            <a:softEdge rad="508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Micro- Context</a:t>
            </a:r>
          </a:p>
        </p:txBody>
      </p:sp>
      <p:sp>
        <p:nvSpPr>
          <p:cNvPr id="5" name="Footer Placeholder 4"/>
          <p:cNvSpPr txBox="1">
            <a:spLocks noGrp="1"/>
          </p:cNvSpPr>
          <p:nvPr/>
        </p:nvSpPr>
        <p:spPr bwMode="auto">
          <a:xfrm>
            <a:off x="5056250" y="6090979"/>
            <a:ext cx="1673469" cy="285750"/>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Calibri" panose="020F0502020204030204"/>
                <a:ea typeface="+mn-ea"/>
                <a:cs typeface="+mn-cs"/>
              </a:rPr>
              <a:t>Proprietary Information and Private Property.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Calibri" panose="020F0502020204030204"/>
                <a:ea typeface="+mn-ea"/>
                <a:cs typeface="+mn-cs"/>
              </a:rPr>
              <a:t>Property of Wayne Michael Hall.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Calibri" panose="020F0502020204030204"/>
                <a:ea typeface="+mn-ea"/>
                <a:cs typeface="+mn-cs"/>
              </a:rPr>
              <a:t>Copyright 2007, Wayne Michael Hall</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0E69D-98F1-D740-8445-D45C52376E87}"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Date Placeholder 7"/>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A3CDB5-7808-7C4D-A3AE-2629EAF712E2}" type="datetime1">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t>2/28/22</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9325159-39B4-F64D-893F-C31AF60F4AE2}"/>
              </a:ext>
            </a:extLst>
          </p:cNvPr>
          <p:cNvSpPr txBox="1"/>
          <p:nvPr/>
        </p:nvSpPr>
        <p:spPr>
          <a:xfrm rot="838330">
            <a:off x="7321842" y="1440388"/>
            <a:ext cx="20207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Nonlinear Systems</a:t>
            </a:r>
          </a:p>
        </p:txBody>
      </p:sp>
      <p:sp>
        <p:nvSpPr>
          <p:cNvPr id="10" name="TextBox 9">
            <a:extLst>
              <a:ext uri="{FF2B5EF4-FFF2-40B4-BE49-F238E27FC236}">
                <a16:creationId xmlns:a16="http://schemas.microsoft.com/office/drawing/2014/main" id="{0F86BA51-01C9-7B4D-888D-E65249A29322}"/>
              </a:ext>
            </a:extLst>
          </p:cNvPr>
          <p:cNvSpPr txBox="1"/>
          <p:nvPr/>
        </p:nvSpPr>
        <p:spPr>
          <a:xfrm rot="20683821">
            <a:off x="7649220" y="5289261"/>
            <a:ext cx="17001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Linear Systems</a:t>
            </a:r>
          </a:p>
        </p:txBody>
      </p:sp>
    </p:spTree>
    <p:extLst>
      <p:ext uri="{BB962C8B-B14F-4D97-AF65-F5344CB8AC3E}">
        <p14:creationId xmlns:p14="http://schemas.microsoft.com/office/powerpoint/2010/main" val="2723193003"/>
      </p:ext>
    </p:extLst>
  </p:cSld>
  <p:clrMapOvr>
    <a:masterClrMapping/>
  </p:clrMapOvr>
  <mc:AlternateContent xmlns:mc="http://schemas.openxmlformats.org/markup-compatibility/2006" xmlns:p14="http://schemas.microsoft.com/office/powerpoint/2010/main">
    <mc:Choice Requires="p14">
      <p:transition p14:dur="0" advTm="173872"/>
    </mc:Choice>
    <mc:Fallback xmlns="">
      <p:transition advTm="17387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583356" y="385378"/>
            <a:ext cx="11350487" cy="5565913"/>
          </a:xfrm>
          <a:prstGeom prst="rect">
            <a:avLst/>
          </a:prstGeom>
          <a:effectLst>
            <a:softEdge rad="317500"/>
          </a:effectLst>
        </p:spPr>
      </p:pic>
      <p:sp>
        <p:nvSpPr>
          <p:cNvPr id="3" name="Rectangle 2"/>
          <p:cNvSpPr/>
          <p:nvPr/>
        </p:nvSpPr>
        <p:spPr>
          <a:xfrm>
            <a:off x="30998" y="5800370"/>
            <a:ext cx="12130004" cy="5693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Does </a:t>
            </a:r>
            <a:r>
              <a:rPr lang="en-US" sz="3100" b="1" dirty="0">
                <a:solidFill>
                  <a:prstClr val="white"/>
                </a:solidFill>
                <a:latin typeface="Times New Roman" charset="0"/>
                <a:ea typeface="Times New Roman" charset="0"/>
                <a:cs typeface="Times New Roman" charset="0"/>
              </a:rPr>
              <a:t>One </a:t>
            </a:r>
            <a:r>
              <a:rPr kumimoji="0" lang="en-US" sz="31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Know ‘How to Think’ Like </a:t>
            </a:r>
            <a:r>
              <a:rPr lang="en-US" sz="3100" b="1" dirty="0">
                <a:solidFill>
                  <a:prstClr val="white"/>
                </a:solidFill>
                <a:latin typeface="Times New Roman" charset="0"/>
                <a:ea typeface="Times New Roman" charset="0"/>
                <a:cs typeface="Times New Roman" charset="0"/>
              </a:rPr>
              <a:t>The Enemy Thinks About ‘Will’</a:t>
            </a:r>
            <a:r>
              <a:rPr kumimoji="0" lang="en-US" sz="31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a:t>
            </a:r>
          </a:p>
        </p:txBody>
      </p:sp>
      <p:sp>
        <p:nvSpPr>
          <p:cNvPr id="4" name="Footer Placeholder 4"/>
          <p:cNvSpPr txBox="1">
            <a:spLocks noGrp="1"/>
          </p:cNvSpPr>
          <p:nvPr/>
        </p:nvSpPr>
        <p:spPr bwMode="auto">
          <a:xfrm>
            <a:off x="9483561" y="5681271"/>
            <a:ext cx="2593731" cy="284922"/>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endParaRPr>
          </a:p>
        </p:txBody>
      </p:sp>
      <p:sp>
        <p:nvSpPr>
          <p:cNvPr id="8" name="TextBox 7">
            <a:extLst>
              <a:ext uri="{FF2B5EF4-FFF2-40B4-BE49-F238E27FC236}">
                <a16:creationId xmlns:a16="http://schemas.microsoft.com/office/drawing/2014/main" id="{ABDBC5C5-57A3-6E40-9422-E18D6F2EA5B4}"/>
              </a:ext>
            </a:extLst>
          </p:cNvPr>
          <p:cNvSpPr txBox="1"/>
          <p:nvPr/>
        </p:nvSpPr>
        <p:spPr>
          <a:xfrm>
            <a:off x="1342801" y="1346595"/>
            <a:ext cx="17917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Pressure Points</a:t>
            </a:r>
          </a:p>
        </p:txBody>
      </p:sp>
      <p:sp>
        <p:nvSpPr>
          <p:cNvPr id="9" name="TextBox 8">
            <a:extLst>
              <a:ext uri="{FF2B5EF4-FFF2-40B4-BE49-F238E27FC236}">
                <a16:creationId xmlns:a16="http://schemas.microsoft.com/office/drawing/2014/main" id="{E9C9D915-275D-0B40-B0A7-0A29486D7187}"/>
              </a:ext>
            </a:extLst>
          </p:cNvPr>
          <p:cNvSpPr txBox="1"/>
          <p:nvPr/>
        </p:nvSpPr>
        <p:spPr>
          <a:xfrm>
            <a:off x="9578546" y="1331155"/>
            <a:ext cx="17917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Decisive Points</a:t>
            </a:r>
          </a:p>
        </p:txBody>
      </p:sp>
      <p:sp>
        <p:nvSpPr>
          <p:cNvPr id="10" name="TextBox 9">
            <a:extLst>
              <a:ext uri="{FF2B5EF4-FFF2-40B4-BE49-F238E27FC236}">
                <a16:creationId xmlns:a16="http://schemas.microsoft.com/office/drawing/2014/main" id="{DF14309B-5D3D-FA45-BC31-B89D5A920908}"/>
              </a:ext>
            </a:extLst>
          </p:cNvPr>
          <p:cNvSpPr txBox="1"/>
          <p:nvPr/>
        </p:nvSpPr>
        <p:spPr>
          <a:xfrm>
            <a:off x="5152330" y="1107397"/>
            <a:ext cx="22125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Centers of Gravity</a:t>
            </a:r>
          </a:p>
        </p:txBody>
      </p:sp>
      <p:sp>
        <p:nvSpPr>
          <p:cNvPr id="12" name="Freeform 11">
            <a:extLst>
              <a:ext uri="{FF2B5EF4-FFF2-40B4-BE49-F238E27FC236}">
                <a16:creationId xmlns:a16="http://schemas.microsoft.com/office/drawing/2014/main" id="{39534B2B-47FF-B248-8FA6-09E518A6B31B}"/>
              </a:ext>
            </a:extLst>
          </p:cNvPr>
          <p:cNvSpPr/>
          <p:nvPr/>
        </p:nvSpPr>
        <p:spPr>
          <a:xfrm rot="10109773">
            <a:off x="6261008" y="1528826"/>
            <a:ext cx="3440513" cy="370703"/>
          </a:xfrm>
          <a:custGeom>
            <a:avLst/>
            <a:gdLst>
              <a:gd name="connsiteX0" fmla="*/ 0 w 3089189"/>
              <a:gd name="connsiteY0" fmla="*/ 0 h 370703"/>
              <a:gd name="connsiteX1" fmla="*/ 3089189 w 3089189"/>
              <a:gd name="connsiteY1" fmla="*/ 370703 h 370703"/>
            </a:gdLst>
            <a:ahLst/>
            <a:cxnLst>
              <a:cxn ang="0">
                <a:pos x="connsiteX0" y="connsiteY0"/>
              </a:cxn>
              <a:cxn ang="0">
                <a:pos x="connsiteX1" y="connsiteY1"/>
              </a:cxn>
            </a:cxnLst>
            <a:rect l="l" t="t" r="r" b="b"/>
            <a:pathLst>
              <a:path w="3089189" h="370703">
                <a:moveTo>
                  <a:pt x="0" y="0"/>
                </a:moveTo>
                <a:lnTo>
                  <a:pt x="3089189" y="370703"/>
                </a:lnTo>
              </a:path>
            </a:pathLst>
          </a:custGeom>
          <a:effectLst>
            <a:softEdge rad="0"/>
          </a:effectLst>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0">
            <a:extLst>
              <a:ext uri="{FF2B5EF4-FFF2-40B4-BE49-F238E27FC236}">
                <a16:creationId xmlns:a16="http://schemas.microsoft.com/office/drawing/2014/main" id="{FCAE25B4-69FC-264F-B84E-7DF41C7D92A9}"/>
              </a:ext>
            </a:extLst>
          </p:cNvPr>
          <p:cNvSpPr/>
          <p:nvPr/>
        </p:nvSpPr>
        <p:spPr>
          <a:xfrm>
            <a:off x="2848498" y="1592569"/>
            <a:ext cx="3247502" cy="290660"/>
          </a:xfrm>
          <a:custGeom>
            <a:avLst/>
            <a:gdLst>
              <a:gd name="connsiteX0" fmla="*/ 0 w 3089189"/>
              <a:gd name="connsiteY0" fmla="*/ 0 h 370703"/>
              <a:gd name="connsiteX1" fmla="*/ 3089189 w 3089189"/>
              <a:gd name="connsiteY1" fmla="*/ 370703 h 370703"/>
            </a:gdLst>
            <a:ahLst/>
            <a:cxnLst>
              <a:cxn ang="0">
                <a:pos x="connsiteX0" y="connsiteY0"/>
              </a:cxn>
              <a:cxn ang="0">
                <a:pos x="connsiteX1" y="connsiteY1"/>
              </a:cxn>
            </a:cxnLst>
            <a:rect l="l" t="t" r="r" b="b"/>
            <a:pathLst>
              <a:path w="3089189" h="370703">
                <a:moveTo>
                  <a:pt x="0" y="0"/>
                </a:moveTo>
                <a:lnTo>
                  <a:pt x="3089189" y="370703"/>
                </a:lnTo>
              </a:path>
            </a:pathLst>
          </a:custGeom>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3">
            <a:extLst>
              <a:ext uri="{FF2B5EF4-FFF2-40B4-BE49-F238E27FC236}">
                <a16:creationId xmlns:a16="http://schemas.microsoft.com/office/drawing/2014/main" id="{615A12F1-41FC-2C45-8B75-90AEB558F76C}"/>
              </a:ext>
            </a:extLst>
          </p:cNvPr>
          <p:cNvSpPr/>
          <p:nvPr/>
        </p:nvSpPr>
        <p:spPr>
          <a:xfrm>
            <a:off x="5910943" y="1694111"/>
            <a:ext cx="587828" cy="472146"/>
          </a:xfrm>
          <a:custGeom>
            <a:avLst/>
            <a:gdLst>
              <a:gd name="connsiteX0" fmla="*/ 500743 w 587828"/>
              <a:gd name="connsiteY0" fmla="*/ 4060 h 472146"/>
              <a:gd name="connsiteX1" fmla="*/ 108857 w 587828"/>
              <a:gd name="connsiteY1" fmla="*/ 36718 h 472146"/>
              <a:gd name="connsiteX2" fmla="*/ 76200 w 587828"/>
              <a:gd name="connsiteY2" fmla="*/ 47603 h 472146"/>
              <a:gd name="connsiteX3" fmla="*/ 21771 w 587828"/>
              <a:gd name="connsiteY3" fmla="*/ 91146 h 472146"/>
              <a:gd name="connsiteX4" fmla="*/ 0 w 587828"/>
              <a:gd name="connsiteY4" fmla="*/ 112918 h 472146"/>
              <a:gd name="connsiteX5" fmla="*/ 10886 w 587828"/>
              <a:gd name="connsiteY5" fmla="*/ 167346 h 472146"/>
              <a:gd name="connsiteX6" fmla="*/ 21771 w 587828"/>
              <a:gd name="connsiteY6" fmla="*/ 221775 h 472146"/>
              <a:gd name="connsiteX7" fmla="*/ 32657 w 587828"/>
              <a:gd name="connsiteY7" fmla="*/ 297975 h 472146"/>
              <a:gd name="connsiteX8" fmla="*/ 76200 w 587828"/>
              <a:gd name="connsiteY8" fmla="*/ 395946 h 472146"/>
              <a:gd name="connsiteX9" fmla="*/ 119743 w 587828"/>
              <a:gd name="connsiteY9" fmla="*/ 439489 h 472146"/>
              <a:gd name="connsiteX10" fmla="*/ 163286 w 587828"/>
              <a:gd name="connsiteY10" fmla="*/ 450375 h 472146"/>
              <a:gd name="connsiteX11" fmla="*/ 228600 w 587828"/>
              <a:gd name="connsiteY11" fmla="*/ 472146 h 472146"/>
              <a:gd name="connsiteX12" fmla="*/ 326571 w 587828"/>
              <a:gd name="connsiteY12" fmla="*/ 439489 h 472146"/>
              <a:gd name="connsiteX13" fmla="*/ 359228 w 587828"/>
              <a:gd name="connsiteY13" fmla="*/ 428603 h 472146"/>
              <a:gd name="connsiteX14" fmla="*/ 413657 w 587828"/>
              <a:gd name="connsiteY14" fmla="*/ 417718 h 472146"/>
              <a:gd name="connsiteX15" fmla="*/ 457200 w 587828"/>
              <a:gd name="connsiteY15" fmla="*/ 406832 h 472146"/>
              <a:gd name="connsiteX16" fmla="*/ 522514 w 587828"/>
              <a:gd name="connsiteY16" fmla="*/ 395946 h 472146"/>
              <a:gd name="connsiteX17" fmla="*/ 566057 w 587828"/>
              <a:gd name="connsiteY17" fmla="*/ 308860 h 472146"/>
              <a:gd name="connsiteX18" fmla="*/ 576943 w 587828"/>
              <a:gd name="connsiteY18" fmla="*/ 276203 h 472146"/>
              <a:gd name="connsiteX19" fmla="*/ 587828 w 587828"/>
              <a:gd name="connsiteY19" fmla="*/ 243546 h 472146"/>
              <a:gd name="connsiteX20" fmla="*/ 576943 w 587828"/>
              <a:gd name="connsiteY20" fmla="*/ 134689 h 472146"/>
              <a:gd name="connsiteX21" fmla="*/ 544286 w 587828"/>
              <a:gd name="connsiteY21" fmla="*/ 123803 h 472146"/>
              <a:gd name="connsiteX22" fmla="*/ 457200 w 587828"/>
              <a:gd name="connsiteY22" fmla="*/ 91146 h 472146"/>
              <a:gd name="connsiteX23" fmla="*/ 500743 w 587828"/>
              <a:gd name="connsiteY23" fmla="*/ 4060 h 47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7828" h="472146">
                <a:moveTo>
                  <a:pt x="500743" y="4060"/>
                </a:moveTo>
                <a:cubicBezTo>
                  <a:pt x="442686" y="-5011"/>
                  <a:pt x="240249" y="-822"/>
                  <a:pt x="108857" y="36718"/>
                </a:cubicBezTo>
                <a:cubicBezTo>
                  <a:pt x="97824" y="39870"/>
                  <a:pt x="87086" y="43975"/>
                  <a:pt x="76200" y="47603"/>
                </a:cubicBezTo>
                <a:cubicBezTo>
                  <a:pt x="23627" y="100176"/>
                  <a:pt x="90438" y="36212"/>
                  <a:pt x="21771" y="91146"/>
                </a:cubicBezTo>
                <a:cubicBezTo>
                  <a:pt x="13757" y="97557"/>
                  <a:pt x="7257" y="105661"/>
                  <a:pt x="0" y="112918"/>
                </a:cubicBezTo>
                <a:cubicBezTo>
                  <a:pt x="3629" y="131061"/>
                  <a:pt x="3598" y="150340"/>
                  <a:pt x="10886" y="167346"/>
                </a:cubicBezTo>
                <a:cubicBezTo>
                  <a:pt x="33299" y="219644"/>
                  <a:pt x="44255" y="154324"/>
                  <a:pt x="21771" y="221775"/>
                </a:cubicBezTo>
                <a:cubicBezTo>
                  <a:pt x="25400" y="247175"/>
                  <a:pt x="26888" y="272974"/>
                  <a:pt x="32657" y="297975"/>
                </a:cubicBezTo>
                <a:cubicBezTo>
                  <a:pt x="41287" y="335372"/>
                  <a:pt x="51548" y="367186"/>
                  <a:pt x="76200" y="395946"/>
                </a:cubicBezTo>
                <a:cubicBezTo>
                  <a:pt x="89558" y="411531"/>
                  <a:pt x="99830" y="434511"/>
                  <a:pt x="119743" y="439489"/>
                </a:cubicBezTo>
                <a:cubicBezTo>
                  <a:pt x="134257" y="443118"/>
                  <a:pt x="148956" y="446076"/>
                  <a:pt x="163286" y="450375"/>
                </a:cubicBezTo>
                <a:cubicBezTo>
                  <a:pt x="185267" y="456969"/>
                  <a:pt x="228600" y="472146"/>
                  <a:pt x="228600" y="472146"/>
                </a:cubicBezTo>
                <a:lnTo>
                  <a:pt x="326571" y="439489"/>
                </a:lnTo>
                <a:cubicBezTo>
                  <a:pt x="337457" y="435860"/>
                  <a:pt x="347976" y="430853"/>
                  <a:pt x="359228" y="428603"/>
                </a:cubicBezTo>
                <a:cubicBezTo>
                  <a:pt x="377371" y="424975"/>
                  <a:pt x="395595" y="421732"/>
                  <a:pt x="413657" y="417718"/>
                </a:cubicBezTo>
                <a:cubicBezTo>
                  <a:pt x="428262" y="414473"/>
                  <a:pt x="442529" y="409766"/>
                  <a:pt x="457200" y="406832"/>
                </a:cubicBezTo>
                <a:cubicBezTo>
                  <a:pt x="478843" y="402503"/>
                  <a:pt x="500743" y="399575"/>
                  <a:pt x="522514" y="395946"/>
                </a:cubicBezTo>
                <a:cubicBezTo>
                  <a:pt x="560514" y="357947"/>
                  <a:pt x="541040" y="383912"/>
                  <a:pt x="566057" y="308860"/>
                </a:cubicBezTo>
                <a:lnTo>
                  <a:pt x="576943" y="276203"/>
                </a:lnTo>
                <a:lnTo>
                  <a:pt x="587828" y="243546"/>
                </a:lnTo>
                <a:cubicBezTo>
                  <a:pt x="584200" y="207260"/>
                  <a:pt x="589405" y="168960"/>
                  <a:pt x="576943" y="134689"/>
                </a:cubicBezTo>
                <a:cubicBezTo>
                  <a:pt x="573022" y="123905"/>
                  <a:pt x="554125" y="129707"/>
                  <a:pt x="544286" y="123803"/>
                </a:cubicBezTo>
                <a:cubicBezTo>
                  <a:pt x="472405" y="80675"/>
                  <a:pt x="606836" y="116086"/>
                  <a:pt x="457200" y="91146"/>
                </a:cubicBezTo>
                <a:cubicBezTo>
                  <a:pt x="468798" y="33160"/>
                  <a:pt x="558800" y="13131"/>
                  <a:pt x="500743" y="4060"/>
                </a:cubicBezTo>
                <a:close/>
              </a:path>
            </a:pathLst>
          </a:custGeom>
          <a:solidFill>
            <a:srgbClr val="FFC000"/>
          </a:solidFill>
          <a:effectLst>
            <a:softEdge rad="177314"/>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3D5A905-2E56-7441-BAB7-86136E40B47A}"/>
              </a:ext>
            </a:extLst>
          </p:cNvPr>
          <p:cNvCxnSpPr>
            <a:cxnSpLocks/>
          </p:cNvCxnSpPr>
          <p:nvPr/>
        </p:nvCxnSpPr>
        <p:spPr>
          <a:xfrm flipH="1" flipV="1">
            <a:off x="6204857" y="1474959"/>
            <a:ext cx="9449" cy="26294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BDD99307-EE22-9741-8277-7E557AB92B1A}"/>
              </a:ext>
            </a:extLst>
          </p:cNvPr>
          <p:cNvSpPr>
            <a:spLocks noGrp="1"/>
          </p:cNvSpPr>
          <p:nvPr>
            <p:ph type="dt" sz="half" idx="10"/>
          </p:nvPr>
        </p:nvSpPr>
        <p:spPr/>
        <p:txBody>
          <a:bodyPr/>
          <a:lstStyle/>
          <a:p>
            <a:fld id="{8E4A1C8A-1B2E-6949-9ACE-DCEAFDE00BDE}" type="datetime1">
              <a:rPr lang="en-US" smtClean="0"/>
              <a:t>2/28/22</a:t>
            </a:fld>
            <a:endParaRPr lang="en-US" dirty="0"/>
          </a:p>
        </p:txBody>
      </p:sp>
      <p:sp>
        <p:nvSpPr>
          <p:cNvPr id="7" name="Slide Number Placeholder 6">
            <a:extLst>
              <a:ext uri="{FF2B5EF4-FFF2-40B4-BE49-F238E27FC236}">
                <a16:creationId xmlns:a16="http://schemas.microsoft.com/office/drawing/2014/main" id="{B4A68BBD-FFB5-064E-96EA-83B7A68229BF}"/>
              </a:ext>
            </a:extLst>
          </p:cNvPr>
          <p:cNvSpPr>
            <a:spLocks noGrp="1"/>
          </p:cNvSpPr>
          <p:nvPr>
            <p:ph type="sldNum" sz="quarter" idx="12"/>
          </p:nvPr>
        </p:nvSpPr>
        <p:spPr/>
        <p:txBody>
          <a:bodyPr/>
          <a:lstStyle/>
          <a:p>
            <a:fld id="{3CC0E69D-98F1-D740-8445-D45C52376E87}" type="slidenum">
              <a:rPr lang="en-US" smtClean="0"/>
              <a:t>12</a:t>
            </a:fld>
            <a:endParaRPr lang="en-US" dirty="0"/>
          </a:p>
        </p:txBody>
      </p:sp>
    </p:spTree>
    <p:extLst>
      <p:ext uri="{BB962C8B-B14F-4D97-AF65-F5344CB8AC3E}">
        <p14:creationId xmlns:p14="http://schemas.microsoft.com/office/powerpoint/2010/main" val="369737975"/>
      </p:ext>
    </p:extLst>
  </p:cSld>
  <p:clrMapOvr>
    <a:masterClrMapping/>
  </p:clrMapOvr>
  <mc:AlternateContent xmlns:mc="http://schemas.openxmlformats.org/markup-compatibility/2006" xmlns:p14="http://schemas.microsoft.com/office/powerpoint/2010/main">
    <mc:Choice Requires="p14">
      <p:transition p14:dur="0" advTm="115157"/>
    </mc:Choice>
    <mc:Fallback xmlns="">
      <p:transition advTm="11515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8">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aford"/>
              <a:ea typeface="+mn-ea"/>
              <a:cs typeface="+mn-cs"/>
            </a:endParaRPr>
          </a:p>
        </p:txBody>
      </p:sp>
      <p:sp>
        <p:nvSpPr>
          <p:cNvPr id="11" name="Rectangle 10">
            <a:extLst>
              <a:ext uri="{FF2B5EF4-FFF2-40B4-BE49-F238E27FC236}">
                <a16:creationId xmlns:a16="http://schemas.microsoft.com/office/drawing/2014/main" id="{40FA88D0-E295-4CF3-934C-6423EACE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aford"/>
              <a:ea typeface="+mn-ea"/>
              <a:cs typeface="+mn-cs"/>
            </a:endParaRPr>
          </a:p>
        </p:txBody>
      </p:sp>
      <p:pic>
        <p:nvPicPr>
          <p:cNvPr id="53" name="Picture 3" descr="A line of binary code">
            <a:extLst>
              <a:ext uri="{FF2B5EF4-FFF2-40B4-BE49-F238E27FC236}">
                <a16:creationId xmlns:a16="http://schemas.microsoft.com/office/drawing/2014/main" id="{B90ADBD5-24EA-4155-94CA-0DDBA104FF5B}"/>
              </a:ext>
            </a:extLst>
          </p:cNvPr>
          <p:cNvPicPr>
            <a:picLocks noChangeAspect="1"/>
          </p:cNvPicPr>
          <p:nvPr/>
        </p:nvPicPr>
        <p:blipFill rotWithShape="1">
          <a:blip r:embed="rId3">
            <a:alphaModFix amt="40000"/>
          </a:blip>
          <a:srcRect r="-1" b="2992"/>
          <a:stretch/>
        </p:blipFill>
        <p:spPr>
          <a:xfrm>
            <a:off x="20" y="10"/>
            <a:ext cx="12188932" cy="6857990"/>
          </a:xfrm>
          <a:prstGeom prst="rect">
            <a:avLst/>
          </a:prstGeom>
        </p:spPr>
      </p:pic>
      <p:sp>
        <p:nvSpPr>
          <p:cNvPr id="3" name="Subtitle 2">
            <a:extLst>
              <a:ext uri="{FF2B5EF4-FFF2-40B4-BE49-F238E27FC236}">
                <a16:creationId xmlns:a16="http://schemas.microsoft.com/office/drawing/2014/main" id="{298352BD-EDE8-0045-8C56-D8681664DECF}"/>
              </a:ext>
            </a:extLst>
          </p:cNvPr>
          <p:cNvSpPr>
            <a:spLocks noGrp="1"/>
          </p:cNvSpPr>
          <p:nvPr>
            <p:ph type="subTitle" idx="1"/>
          </p:nvPr>
        </p:nvSpPr>
        <p:spPr>
          <a:xfrm>
            <a:off x="6596565" y="1849356"/>
            <a:ext cx="4986084" cy="2554548"/>
          </a:xfrm>
        </p:spPr>
        <p:txBody>
          <a:bodyPr anchor="b">
            <a:noAutofit/>
          </a:bodyPr>
          <a:lstStyle/>
          <a:p>
            <a:pPr algn="ctr"/>
            <a:r>
              <a:rPr lang="en-US" sz="3200" b="1" dirty="0">
                <a:solidFill>
                  <a:srgbClr val="FFFFFF"/>
                </a:solidFill>
                <a:latin typeface="Times New Roman" panose="02020603050405020304" pitchFamily="18" charset="0"/>
                <a:cs typeface="Times New Roman" panose="02020603050405020304" pitchFamily="18" charset="0"/>
              </a:rPr>
              <a:t>This Is My Enemy In Deep Thought</a:t>
            </a:r>
          </a:p>
          <a:p>
            <a:pPr algn="ctr"/>
            <a:endParaRPr lang="en-US" sz="3200" b="1" dirty="0">
              <a:solidFill>
                <a:srgbClr val="FFFFFF"/>
              </a:solidFill>
              <a:latin typeface="Times New Roman" panose="02020603050405020304" pitchFamily="18" charset="0"/>
              <a:cs typeface="Times New Roman" panose="02020603050405020304" pitchFamily="18" charset="0"/>
            </a:endParaRPr>
          </a:p>
          <a:p>
            <a:pPr algn="ctr"/>
            <a:r>
              <a:rPr lang="en-US" sz="3200" b="1" dirty="0">
                <a:solidFill>
                  <a:srgbClr val="FFFFFF"/>
                </a:solidFill>
                <a:latin typeface="Times New Roman" panose="02020603050405020304" pitchFamily="18" charset="0"/>
                <a:cs typeface="Times New Roman" panose="02020603050405020304" pitchFamily="18" charset="0"/>
              </a:rPr>
              <a:t>What Is He Thinking?</a:t>
            </a:r>
          </a:p>
        </p:txBody>
      </p:sp>
      <p:cxnSp>
        <p:nvCxnSpPr>
          <p:cNvPr id="54" name="Straight Connector 12">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489855"/>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2600" y="6368138"/>
            <a:ext cx="11147071"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pic>
        <p:nvPicPr>
          <p:cNvPr id="5" name="Picture 4" descr="A picture containing background pattern&#10;&#10;Description automatically generated">
            <a:extLst>
              <a:ext uri="{FF2B5EF4-FFF2-40B4-BE49-F238E27FC236}">
                <a16:creationId xmlns:a16="http://schemas.microsoft.com/office/drawing/2014/main" id="{3141BBF6-A673-1549-87E0-467AE80DCC10}"/>
              </a:ext>
            </a:extLst>
          </p:cNvPr>
          <p:cNvPicPr>
            <a:picLocks noChangeAspect="1"/>
          </p:cNvPicPr>
          <p:nvPr/>
        </p:nvPicPr>
        <p:blipFill>
          <a:blip r:embed="rId4"/>
          <a:stretch>
            <a:fillRect/>
          </a:stretch>
        </p:blipFill>
        <p:spPr>
          <a:xfrm>
            <a:off x="183487" y="706460"/>
            <a:ext cx="6229611" cy="4979095"/>
          </a:xfrm>
          <a:prstGeom prst="rect">
            <a:avLst/>
          </a:prstGeom>
        </p:spPr>
      </p:pic>
    </p:spTree>
    <p:extLst>
      <p:ext uri="{BB962C8B-B14F-4D97-AF65-F5344CB8AC3E}">
        <p14:creationId xmlns:p14="http://schemas.microsoft.com/office/powerpoint/2010/main" val="370608585"/>
      </p:ext>
    </p:extLst>
  </p:cSld>
  <p:clrMapOvr>
    <a:masterClrMapping/>
  </p:clrMapOvr>
  <mc:AlternateContent xmlns:mc="http://schemas.openxmlformats.org/markup-compatibility/2006" xmlns:p14="http://schemas.microsoft.com/office/powerpoint/2010/main">
    <mc:Choice Requires="p14">
      <p:transition spd="slow" p14:dur="2000" advTm="85162"/>
    </mc:Choice>
    <mc:Fallback xmlns="">
      <p:transition spd="slow" advTm="8516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463826" y="278296"/>
            <a:ext cx="11317357" cy="5976730"/>
          </a:xfrm>
          <a:prstGeom prst="rect">
            <a:avLst/>
          </a:prstGeom>
          <a:effectLst>
            <a:softEdge rad="254000"/>
          </a:effectLst>
        </p:spPr>
      </p:pic>
      <p:sp>
        <p:nvSpPr>
          <p:cNvPr id="4" name="Footer Placeholder 4"/>
          <p:cNvSpPr txBox="1">
            <a:spLocks noGrp="1"/>
          </p:cNvSpPr>
          <p:nvPr/>
        </p:nvSpPr>
        <p:spPr bwMode="auto">
          <a:xfrm>
            <a:off x="8254367" y="5921114"/>
            <a:ext cx="2593731" cy="284922"/>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Proprietary Information and Private Property.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Property of Wayne Michael Hall.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Copyright 2017, Wayne Michael Hall</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0E69D-98F1-D740-8445-D45C52376E87}"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Date Placeholder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7DF7E3-29D9-2C4F-B911-064136CBEA04}" type="datetime1">
              <a:rPr kumimoji="0" lang="en-US" sz="1200" b="0" i="0" u="none" strike="noStrike" kern="1200" cap="none" spc="0" normalizeH="0" baseline="0" noProof="0" smtClean="0">
                <a:ln>
                  <a:noFill/>
                </a:ln>
                <a:solidFill>
                  <a:prstClr val="white"/>
                </a:solidFill>
                <a:effectLst/>
                <a:uLnTx/>
                <a:uFillTx/>
                <a:latin typeface="Calibri"/>
                <a:ea typeface="+mn-ea"/>
                <a:cs typeface="+mn-cs"/>
              </a:rPr>
              <a:t>2/28/22</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91461910"/>
      </p:ext>
    </p:extLst>
  </p:cSld>
  <p:clrMapOvr>
    <a:masterClrMapping/>
  </p:clrMapOvr>
  <mc:AlternateContent xmlns:mc="http://schemas.openxmlformats.org/markup-compatibility/2006" xmlns:p14="http://schemas.microsoft.com/office/powerpoint/2010/main">
    <mc:Choice Requires="p14">
      <p:transition p14:dur="0" advTm="72022"/>
    </mc:Choice>
    <mc:Fallback xmlns="">
      <p:transition advTm="7202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1128212" y="335992"/>
            <a:ext cx="9959009" cy="5367130"/>
          </a:xfrm>
          <a:prstGeom prst="rect">
            <a:avLst/>
          </a:prstGeom>
          <a:effectLst>
            <a:softEdge rad="203200"/>
          </a:effectLst>
        </p:spPr>
      </p:pic>
      <p:sp>
        <p:nvSpPr>
          <p:cNvPr id="3" name="Rectangle 2"/>
          <p:cNvSpPr/>
          <p:nvPr/>
        </p:nvSpPr>
        <p:spPr>
          <a:xfrm rot="21173516">
            <a:off x="133813" y="5348493"/>
            <a:ext cx="11965259" cy="369332"/>
          </a:xfrm>
          <a:prstGeom prst="rect">
            <a:avLst/>
          </a:prstGeom>
        </p:spPr>
        <p:txBody>
          <a:bodyPr wrap="none">
            <a:prstTxWarp prst="textFadeRight">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charset="0"/>
                <a:ea typeface="Times New Roman" charset="0"/>
                <a:cs typeface="Times New Roman" charset="0"/>
              </a:rPr>
              <a:t>Nonlinear </a:t>
            </a:r>
            <a:r>
              <a:rPr kumimoji="0" lang="en-US" sz="18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Operational Contexts </a:t>
            </a:r>
            <a:r>
              <a:rPr kumimoji="0" lang="mr-IN" sz="18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a:t>
            </a:r>
            <a:r>
              <a:rPr kumimoji="0" lang="en-US" sz="18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 Duality Always in Mind</a:t>
            </a:r>
          </a:p>
        </p:txBody>
      </p:sp>
      <p:sp>
        <p:nvSpPr>
          <p:cNvPr id="4" name="Footer Placeholder 4"/>
          <p:cNvSpPr txBox="1">
            <a:spLocks noGrp="1"/>
          </p:cNvSpPr>
          <p:nvPr/>
        </p:nvSpPr>
        <p:spPr bwMode="auto">
          <a:xfrm>
            <a:off x="8943916" y="5891134"/>
            <a:ext cx="2593731" cy="284922"/>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Proprietary Information and Private Property.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Property of Wayne Michael Hall.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Copyright 2017, Wayne Michael Hall</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0E69D-98F1-D740-8445-D45C52376E87}"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Date Placeholder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1F184-C8AA-594A-BD27-6C8FF21D3D7A}" type="datetime1">
              <a:rPr kumimoji="0" lang="en-US" sz="1200" b="0" i="0" u="none" strike="noStrike" kern="1200" cap="none" spc="0" normalizeH="0" baseline="0" noProof="0" smtClean="0">
                <a:ln>
                  <a:noFill/>
                </a:ln>
                <a:solidFill>
                  <a:prstClr val="white"/>
                </a:solidFill>
                <a:effectLst/>
                <a:uLnTx/>
                <a:uFillTx/>
                <a:latin typeface="Calibri"/>
                <a:ea typeface="+mn-ea"/>
                <a:cs typeface="+mn-cs"/>
              </a:rPr>
              <a:t>2/28/22</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53403572"/>
      </p:ext>
    </p:extLst>
  </p:cSld>
  <p:clrMapOvr>
    <a:masterClrMapping/>
  </p:clrMapOvr>
  <mc:AlternateContent xmlns:mc="http://schemas.openxmlformats.org/markup-compatibility/2006" xmlns:p14="http://schemas.microsoft.com/office/powerpoint/2010/main">
    <mc:Choice Requires="p14">
      <p:transition p14:dur="0" advTm="131367"/>
    </mc:Choice>
    <mc:Fallback xmlns="">
      <p:transition advTm="13136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D40D38F1-3224-4941-98D2-7FB872768BD4}"/>
              </a:ext>
            </a:extLst>
          </p:cNvPr>
          <p:cNvPicPr>
            <a:picLocks noChangeAspect="1"/>
          </p:cNvPicPr>
          <p:nvPr/>
        </p:nvPicPr>
        <p:blipFill rotWithShape="1">
          <a:blip r:embed="rId3"/>
          <a:srcRect r="21409" b="-1"/>
          <a:stretch/>
        </p:blipFill>
        <p:spPr>
          <a:xfrm>
            <a:off x="5840361" y="76210"/>
            <a:ext cx="6351639" cy="6781790"/>
          </a:xfrm>
          <a:prstGeom prst="rect">
            <a:avLst/>
          </a:prstGeom>
        </p:spPr>
      </p:pic>
      <p:sp>
        <p:nvSpPr>
          <p:cNvPr id="101" name="Freeform: Shape 10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 name="Freeform: Shape 10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4C289C63-E337-B14B-9F9A-4E0C364F8BB9}"/>
              </a:ext>
            </a:extLst>
          </p:cNvPr>
          <p:cNvSpPr>
            <a:spLocks noGrp="1"/>
          </p:cNvSpPr>
          <p:nvPr>
            <p:ph type="title"/>
          </p:nvPr>
        </p:nvSpPr>
        <p:spPr>
          <a:xfrm>
            <a:off x="6925845" y="2602038"/>
            <a:ext cx="5266155" cy="1325563"/>
          </a:xfrm>
        </p:spPr>
        <p:txBody>
          <a:bodyPr vert="horz" lIns="91440" tIns="45720" rIns="91440" bIns="45720" rtlCol="0">
            <a:normAutofit/>
          </a:bodyPr>
          <a:lstStyle/>
          <a:p>
            <a:pPr algn="ctr"/>
            <a:r>
              <a:rPr lang="en-US" b="1" dirty="0">
                <a:solidFill>
                  <a:schemeClr val="bg1"/>
                </a:solidFill>
                <a:latin typeface="Times New Roman" panose="02020603050405020304" pitchFamily="18" charset="0"/>
                <a:cs typeface="Times New Roman" panose="02020603050405020304" pitchFamily="18" charset="0"/>
              </a:rPr>
              <a:t>Technology Needs</a:t>
            </a:r>
          </a:p>
        </p:txBody>
      </p:sp>
      <p:sp>
        <p:nvSpPr>
          <p:cNvPr id="4" name="Slide Number Placeholder 3">
            <a:extLst>
              <a:ext uri="{FF2B5EF4-FFF2-40B4-BE49-F238E27FC236}">
                <a16:creationId xmlns:a16="http://schemas.microsoft.com/office/drawing/2014/main" id="{5455BF0C-7828-5E49-A216-A3D587EBAD3F}"/>
              </a:ext>
            </a:extLst>
          </p:cNvPr>
          <p:cNvSpPr>
            <a:spLocks noGrp="1"/>
          </p:cNvSpPr>
          <p:nvPr>
            <p:ph type="sldNum" sz="quarter" idx="12"/>
          </p:nvPr>
        </p:nvSpPr>
        <p:spPr>
          <a:xfrm>
            <a:off x="8952140" y="6356350"/>
            <a:ext cx="758952" cy="365125"/>
          </a:xfrm>
        </p:spPr>
        <p:txBody>
          <a:bodyPr vert="horz" lIns="91440" tIns="45720" rIns="91440" bIns="45720" rtlCol="0" anchor="ctr">
            <a:normAutofit/>
          </a:bodyPr>
          <a:lstStyle/>
          <a:p>
            <a:pPr>
              <a:spcAft>
                <a:spcPts val="600"/>
              </a:spcAft>
              <a:defRPr/>
            </a:pPr>
            <a:fld id="{3CC0E69D-98F1-D740-8445-D45C52376E87}" type="slidenum">
              <a:rPr lang="en-US">
                <a:solidFill>
                  <a:srgbClr val="FFFFFF">
                    <a:alpha val="80000"/>
                  </a:srgbClr>
                </a:solidFill>
              </a:rPr>
              <a:pPr>
                <a:spcAft>
                  <a:spcPts val="600"/>
                </a:spcAft>
                <a:defRPr/>
              </a:pPr>
              <a:t>16</a:t>
            </a:fld>
            <a:endParaRPr lang="en-US">
              <a:solidFill>
                <a:srgbClr val="FFFFFF">
                  <a:alpha val="80000"/>
                </a:srgbClr>
              </a:solidFill>
            </a:endParaRPr>
          </a:p>
        </p:txBody>
      </p:sp>
      <p:graphicFrame>
        <p:nvGraphicFramePr>
          <p:cNvPr id="8" name="Content Placeholder 5">
            <a:extLst>
              <a:ext uri="{FF2B5EF4-FFF2-40B4-BE49-F238E27FC236}">
                <a16:creationId xmlns:a16="http://schemas.microsoft.com/office/drawing/2014/main" id="{09B6BDA2-BACF-4E31-A213-B86C1A27977D}"/>
              </a:ext>
            </a:extLst>
          </p:cNvPr>
          <p:cNvGraphicFramePr>
            <a:graphicFrameLocks noGrp="1"/>
          </p:cNvGraphicFramePr>
          <p:nvPr>
            <p:ph idx="1"/>
            <p:extLst>
              <p:ext uri="{D42A27DB-BD31-4B8C-83A1-F6EECF244321}">
                <p14:modId xmlns:p14="http://schemas.microsoft.com/office/powerpoint/2010/main" val="1002113010"/>
              </p:ext>
            </p:extLst>
          </p:nvPr>
        </p:nvGraphicFramePr>
        <p:xfrm>
          <a:off x="804672" y="0"/>
          <a:ext cx="5149814" cy="6176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577646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165592"/>
    </mc:Choice>
    <mc:Fallback xmlns="">
      <p:transition advTm="16559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1" name="Rectangle 10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492ABD-8925-7D43-8B77-DCEAB2805347}"/>
              </a:ext>
            </a:extLst>
          </p:cNvPr>
          <p:cNvSpPr>
            <a:spLocks noGrp="1"/>
          </p:cNvSpPr>
          <p:nvPr>
            <p:ph type="title"/>
          </p:nvPr>
        </p:nvSpPr>
        <p:spPr>
          <a:xfrm>
            <a:off x="544576" y="548640"/>
            <a:ext cx="3305048" cy="5431536"/>
          </a:xfrm>
        </p:spPr>
        <p:txBody>
          <a:bodyPr>
            <a:normAutofit/>
          </a:bodyPr>
          <a:lstStyle/>
          <a:p>
            <a:pPr algn="ctr"/>
            <a:r>
              <a:rPr lang="en-US" sz="5400" b="1" dirty="0">
                <a:latin typeface="Times New Roman" panose="02020603050405020304" pitchFamily="18" charset="0"/>
                <a:cs typeface="Times New Roman" panose="02020603050405020304" pitchFamily="18" charset="0"/>
              </a:rPr>
              <a:t>Vision</a:t>
            </a:r>
            <a:br>
              <a:rPr lang="en-US" sz="5400" b="1" dirty="0">
                <a:latin typeface="Times New Roman" panose="02020603050405020304" pitchFamily="18" charset="0"/>
                <a:cs typeface="Times New Roman" panose="02020603050405020304" pitchFamily="18" charset="0"/>
              </a:rPr>
            </a:br>
            <a:endParaRPr lang="en-US" sz="3200" b="1" dirty="0">
              <a:latin typeface="Times New Roman" panose="02020603050405020304" pitchFamily="18" charset="0"/>
              <a:cs typeface="Times New Roman" panose="02020603050405020304" pitchFamily="18" charset="0"/>
            </a:endParaRPr>
          </a:p>
        </p:txBody>
      </p:sp>
      <p:sp>
        <p:nvSpPr>
          <p:cNvPr id="13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ontent Placeholder 2">
            <a:extLst>
              <a:ext uri="{FF2B5EF4-FFF2-40B4-BE49-F238E27FC236}">
                <a16:creationId xmlns:a16="http://schemas.microsoft.com/office/drawing/2014/main" id="{8E9B6FD8-8305-DA48-B6A6-BC335CACFA11}"/>
              </a:ext>
            </a:extLst>
          </p:cNvPr>
          <p:cNvSpPr>
            <a:spLocks noGrp="1"/>
          </p:cNvSpPr>
          <p:nvPr>
            <p:ph idx="1"/>
          </p:nvPr>
        </p:nvSpPr>
        <p:spPr>
          <a:xfrm>
            <a:off x="5126418" y="228600"/>
            <a:ext cx="6742494" cy="6492875"/>
          </a:xfrm>
          <a:ln w="28575">
            <a:solidFill>
              <a:schemeClr val="tx1"/>
            </a:solidFill>
          </a:ln>
        </p:spPr>
        <p:txBody>
          <a:bodyPr anchor="ctr">
            <a:noAutofit/>
          </a:bodyPr>
          <a:lstStyle/>
          <a:p>
            <a:r>
              <a:rPr lang="en-US" sz="2500" b="1" dirty="0">
                <a:latin typeface="Times New Roman" panose="02020603050405020304" pitchFamily="18" charset="0"/>
                <a:cs typeface="Times New Roman" panose="02020603050405020304" pitchFamily="18" charset="0"/>
              </a:rPr>
              <a:t>'Will’—it is the central idea of conflict, and our warriors must understand, study, and exploit it.</a:t>
            </a:r>
          </a:p>
          <a:p>
            <a:r>
              <a:rPr lang="en-US" sz="2500" b="1" dirty="0">
                <a:latin typeface="Times New Roman" panose="02020603050405020304" pitchFamily="18" charset="0"/>
                <a:cs typeface="Times New Roman" panose="02020603050405020304" pitchFamily="18" charset="0"/>
              </a:rPr>
              <a:t>Technology empowers ‘will,’ and organizational design supports both.</a:t>
            </a:r>
          </a:p>
          <a:p>
            <a:r>
              <a:rPr lang="en-US" sz="2500" b="1" dirty="0">
                <a:latin typeface="Times New Roman" panose="02020603050405020304" pitchFamily="18" charset="0"/>
                <a:cs typeface="Times New Roman" panose="02020603050405020304" pitchFamily="18" charset="0"/>
              </a:rPr>
              <a:t>People recognize ‘will’ as the starting point of departure in any effort to think strategically. Will’s definition and explanation go into Joint doctrine.</a:t>
            </a:r>
          </a:p>
          <a:p>
            <a:r>
              <a:rPr lang="en-US" sz="2500" b="1" dirty="0">
                <a:latin typeface="Times New Roman" panose="02020603050405020304" pitchFamily="18" charset="0"/>
                <a:cs typeface="Times New Roman" panose="02020603050405020304" pitchFamily="18" charset="0"/>
              </a:rPr>
              <a:t>‘Will’s’ intricacies and many connected layers ascend to prominence in the MDMP.</a:t>
            </a:r>
          </a:p>
          <a:p>
            <a:r>
              <a:rPr lang="en-US" sz="2500" b="1" dirty="0">
                <a:latin typeface="Times New Roman" panose="02020603050405020304" pitchFamily="18" charset="0"/>
                <a:cs typeface="Times New Roman" panose="02020603050405020304" pitchFamily="18" charset="0"/>
              </a:rPr>
              <a:t>Students study ‘will’ in CSC, and War College curricula.</a:t>
            </a:r>
          </a:p>
        </p:txBody>
      </p:sp>
      <p:sp>
        <p:nvSpPr>
          <p:cNvPr id="4" name="Date Placeholder 3">
            <a:extLst>
              <a:ext uri="{FF2B5EF4-FFF2-40B4-BE49-F238E27FC236}">
                <a16:creationId xmlns:a16="http://schemas.microsoft.com/office/drawing/2014/main" id="{A6453B36-6CC6-C14E-8424-B97F1B8CA6C0}"/>
              </a:ext>
            </a:extLst>
          </p:cNvPr>
          <p:cNvSpPr>
            <a:spLocks noGrp="1"/>
          </p:cNvSpPr>
          <p:nvPr>
            <p:ph type="dt" sz="half" idx="10"/>
          </p:nvPr>
        </p:nvSpPr>
        <p:spPr>
          <a:xfrm>
            <a:off x="838200" y="6356350"/>
            <a:ext cx="2743200" cy="365125"/>
          </a:xfrm>
        </p:spPr>
        <p:txBody>
          <a:bodyPr>
            <a:normAutofit/>
          </a:bodyPr>
          <a:lstStyle/>
          <a:p>
            <a:pPr>
              <a:spcAft>
                <a:spcPts val="600"/>
              </a:spcAft>
            </a:pPr>
            <a:fld id="{BED535B8-92B4-2040-8283-CBAAED913568}" type="datetime1">
              <a:rPr lang="en-US" smtClean="0"/>
              <a:t>2/28/22</a:t>
            </a:fld>
            <a:endParaRPr lang="en-US"/>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9700FFCE-C605-D145-89F4-F8CF40E4FB43}"/>
                  </a:ext>
                </a:extLst>
              </p14:cNvPr>
              <p14:cNvContentPartPr/>
              <p14:nvPr/>
            </p14:nvContentPartPr>
            <p14:xfrm>
              <a:off x="9512640" y="6112440"/>
              <a:ext cx="8640" cy="8640"/>
            </p14:xfrm>
          </p:contentPart>
        </mc:Choice>
        <mc:Fallback xmlns="">
          <p:pic>
            <p:nvPicPr>
              <p:cNvPr id="3" name="Ink 2">
                <a:extLst>
                  <a:ext uri="{FF2B5EF4-FFF2-40B4-BE49-F238E27FC236}">
                    <a16:creationId xmlns:a16="http://schemas.microsoft.com/office/drawing/2014/main" id="{9700FFCE-C605-D145-89F4-F8CF40E4FB43}"/>
                  </a:ext>
                </a:extLst>
              </p:cNvPr>
              <p:cNvPicPr/>
              <p:nvPr/>
            </p:nvPicPr>
            <p:blipFill>
              <a:blip r:embed="rId6"/>
              <a:stretch>
                <a:fillRect/>
              </a:stretch>
            </p:blipFill>
            <p:spPr>
              <a:xfrm>
                <a:off x="9503280" y="6103080"/>
                <a:ext cx="27360" cy="27360"/>
              </a:xfrm>
              <a:prstGeom prst="rect">
                <a:avLst/>
              </a:prstGeom>
            </p:spPr>
          </p:pic>
        </mc:Fallback>
      </mc:AlternateContent>
      <p:sp>
        <p:nvSpPr>
          <p:cNvPr id="5" name="Slide Number Placeholder 4">
            <a:extLst>
              <a:ext uri="{FF2B5EF4-FFF2-40B4-BE49-F238E27FC236}">
                <a16:creationId xmlns:a16="http://schemas.microsoft.com/office/drawing/2014/main" id="{75B5394C-EC53-0C4F-8D93-A3A87C426AD5}"/>
              </a:ext>
            </a:extLst>
          </p:cNvPr>
          <p:cNvSpPr>
            <a:spLocks noGrp="1"/>
          </p:cNvSpPr>
          <p:nvPr>
            <p:ph type="sldNum" sz="quarter" idx="12"/>
          </p:nvPr>
        </p:nvSpPr>
        <p:spPr/>
        <p:txBody>
          <a:bodyPr/>
          <a:lstStyle/>
          <a:p>
            <a:fld id="{3CC0E69D-98F1-D740-8445-D45C52376E87}" type="slidenum">
              <a:rPr lang="en-US" smtClean="0"/>
              <a:t>17</a:t>
            </a:fld>
            <a:endParaRPr lang="en-US" dirty="0"/>
          </a:p>
        </p:txBody>
      </p:sp>
    </p:spTree>
    <p:extLst>
      <p:ext uri="{BB962C8B-B14F-4D97-AF65-F5344CB8AC3E}">
        <p14:creationId xmlns:p14="http://schemas.microsoft.com/office/powerpoint/2010/main" val="584951294"/>
      </p:ext>
    </p:extLst>
  </p:cSld>
  <p:clrMapOvr>
    <a:masterClrMapping/>
  </p:clrMapOvr>
  <mc:AlternateContent xmlns:mc="http://schemas.openxmlformats.org/markup-compatibility/2006" xmlns:p14="http://schemas.microsoft.com/office/powerpoint/2010/main">
    <mc:Choice Requires="p14">
      <p:transition p14:dur="0" advTm="140998"/>
    </mc:Choice>
    <mc:Fallback xmlns="">
      <p:transition advTm="14099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C6D0032-738A-F84A-9D4E-07BFE0B8DFC9}"/>
              </a:ext>
            </a:extLst>
          </p:cNvPr>
          <p:cNvSpPr/>
          <p:nvPr/>
        </p:nvSpPr>
        <p:spPr>
          <a:xfrm rot="20546465">
            <a:off x="941340" y="162359"/>
            <a:ext cx="3077936" cy="2122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Wargame Cell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Ride Wild Pendulum;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Wargame en. Wargaming;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Atk</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his strategy at inception</a:t>
            </a:r>
          </a:p>
        </p:txBody>
      </p:sp>
      <p:sp>
        <p:nvSpPr>
          <p:cNvPr id="3" name="Oval 2">
            <a:extLst>
              <a:ext uri="{FF2B5EF4-FFF2-40B4-BE49-F238E27FC236}">
                <a16:creationId xmlns:a16="http://schemas.microsoft.com/office/drawing/2014/main" id="{57415E8F-8D4A-914A-8CFE-566B7D951503}"/>
              </a:ext>
            </a:extLst>
          </p:cNvPr>
          <p:cNvSpPr/>
          <p:nvPr/>
        </p:nvSpPr>
        <p:spPr>
          <a:xfrm>
            <a:off x="178347" y="2218394"/>
            <a:ext cx="2498321" cy="25091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Culture Cell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Culture per 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Cultural rules;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Action models;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Influence on thought;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Influence on his ‘will’ model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Oval 3">
            <a:extLst>
              <a:ext uri="{FF2B5EF4-FFF2-40B4-BE49-F238E27FC236}">
                <a16:creationId xmlns:a16="http://schemas.microsoft.com/office/drawing/2014/main" id="{00C7712D-37C8-8644-A797-6E8B88CD04D3}"/>
              </a:ext>
            </a:extLst>
          </p:cNvPr>
          <p:cNvSpPr/>
          <p:nvPr/>
        </p:nvSpPr>
        <p:spPr>
          <a:xfrm>
            <a:off x="3879800" y="2720261"/>
            <a:ext cx="3593645" cy="2122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14 Elements of ‘Will’ Cell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Mine/His;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Importance;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Dormant/Active;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Vulnerabilities;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Appearances</a:t>
            </a:r>
          </a:p>
        </p:txBody>
      </p:sp>
      <p:sp>
        <p:nvSpPr>
          <p:cNvPr id="5" name="Oval 4">
            <a:extLst>
              <a:ext uri="{FF2B5EF4-FFF2-40B4-BE49-F238E27FC236}">
                <a16:creationId xmlns:a16="http://schemas.microsoft.com/office/drawing/2014/main" id="{A1777014-2821-6C4A-BC84-587BB87DEC9E}"/>
              </a:ext>
            </a:extLst>
          </p:cNvPr>
          <p:cNvSpPr/>
          <p:nvPr/>
        </p:nvSpPr>
        <p:spPr>
          <a:xfrm rot="441695">
            <a:off x="1477734" y="4370615"/>
            <a:ext cx="3004458" cy="2122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Operational Context </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Linear 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Nonlinear systems;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Sensitive variables;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Icons</a:t>
            </a:r>
          </a:p>
        </p:txBody>
      </p:sp>
      <p:sp>
        <p:nvSpPr>
          <p:cNvPr id="6" name="Oval 5">
            <a:extLst>
              <a:ext uri="{FF2B5EF4-FFF2-40B4-BE49-F238E27FC236}">
                <a16:creationId xmlns:a16="http://schemas.microsoft.com/office/drawing/2014/main" id="{D538F88E-BCAD-4640-B7C0-491566763EE9}"/>
              </a:ext>
            </a:extLst>
          </p:cNvPr>
          <p:cNvSpPr/>
          <p:nvPr/>
        </p:nvSpPr>
        <p:spPr>
          <a:xfrm>
            <a:off x="3807912" y="0"/>
            <a:ext cx="2818766" cy="2122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Adversary Cell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How he thinks;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Pressures (28);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Critical thinking;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13 element model;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Character;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World view;</a:t>
            </a:r>
          </a:p>
        </p:txBody>
      </p:sp>
      <p:sp>
        <p:nvSpPr>
          <p:cNvPr id="7" name="Oval 6">
            <a:extLst>
              <a:ext uri="{FF2B5EF4-FFF2-40B4-BE49-F238E27FC236}">
                <a16:creationId xmlns:a16="http://schemas.microsoft.com/office/drawing/2014/main" id="{C34B7DF8-0DA8-6740-A66B-5F27A175C2F1}"/>
              </a:ext>
            </a:extLst>
          </p:cNvPr>
          <p:cNvSpPr/>
          <p:nvPr/>
        </p:nvSpPr>
        <p:spPr>
          <a:xfrm>
            <a:off x="4455136" y="4702629"/>
            <a:ext cx="2144486" cy="2122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CAS Cell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Nonlinearity;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Co-evolution;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Adaptation;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Placement in Decisions</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Oval 7">
            <a:extLst>
              <a:ext uri="{FF2B5EF4-FFF2-40B4-BE49-F238E27FC236}">
                <a16:creationId xmlns:a16="http://schemas.microsoft.com/office/drawing/2014/main" id="{7F59CFFD-B8D2-CB45-A5C5-6E5B53631F9B}"/>
              </a:ext>
            </a:extLst>
          </p:cNvPr>
          <p:cNvSpPr/>
          <p:nvPr/>
        </p:nvSpPr>
        <p:spPr>
          <a:xfrm rot="20922006">
            <a:off x="6581775" y="4514869"/>
            <a:ext cx="3360966" cy="2122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Enemy Strategy Cell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Elements;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Active/dormant elements;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Aim, Goals, Objectives, Strategy, etc.</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a:extLst>
              <a:ext uri="{FF2B5EF4-FFF2-40B4-BE49-F238E27FC236}">
                <a16:creationId xmlns:a16="http://schemas.microsoft.com/office/drawing/2014/main" id="{453DC86C-70E3-F942-953B-8804D6BDF7A2}"/>
              </a:ext>
            </a:extLst>
          </p:cNvPr>
          <p:cNvSpPr/>
          <p:nvPr/>
        </p:nvSpPr>
        <p:spPr>
          <a:xfrm rot="20065817">
            <a:off x="8515430" y="2466475"/>
            <a:ext cx="3188816" cy="2122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Critical Thinking Cell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His/my logic &amp; bias errors;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22 elements;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Battles of quality</a:t>
            </a:r>
          </a:p>
        </p:txBody>
      </p:sp>
      <p:sp>
        <p:nvSpPr>
          <p:cNvPr id="10" name="Oval 9">
            <a:extLst>
              <a:ext uri="{FF2B5EF4-FFF2-40B4-BE49-F238E27FC236}">
                <a16:creationId xmlns:a16="http://schemas.microsoft.com/office/drawing/2014/main" id="{17DB0D2F-2BAA-4C42-87A2-69300A6D9BD6}"/>
              </a:ext>
            </a:extLst>
          </p:cNvPr>
          <p:cNvSpPr/>
          <p:nvPr/>
        </p:nvSpPr>
        <p:spPr>
          <a:xfrm>
            <a:off x="8794182" y="234044"/>
            <a:ext cx="3397817" cy="23458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Mind’s Eye Cell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Think as enemy thinks we think;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Role of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Importance of knowledge;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Decision-making</a:t>
            </a:r>
          </a:p>
        </p:txBody>
      </p:sp>
      <p:sp>
        <p:nvSpPr>
          <p:cNvPr id="11" name="Oval 10">
            <a:extLst>
              <a:ext uri="{FF2B5EF4-FFF2-40B4-BE49-F238E27FC236}">
                <a16:creationId xmlns:a16="http://schemas.microsoft.com/office/drawing/2014/main" id="{C3FFC47C-418F-F049-9D90-59078D2C8FBE}"/>
              </a:ext>
            </a:extLst>
          </p:cNvPr>
          <p:cNvSpPr/>
          <p:nvPr/>
        </p:nvSpPr>
        <p:spPr>
          <a:xfrm>
            <a:off x="6291710" y="32657"/>
            <a:ext cx="3165023" cy="2122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Considerations Cell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Will-41 Considerations;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Discern what truly matters;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Value of objectives</a:t>
            </a:r>
          </a:p>
        </p:txBody>
      </p:sp>
      <p:sp>
        <p:nvSpPr>
          <p:cNvPr id="12" name="TextBox 11">
            <a:extLst>
              <a:ext uri="{FF2B5EF4-FFF2-40B4-BE49-F238E27FC236}">
                <a16:creationId xmlns:a16="http://schemas.microsoft.com/office/drawing/2014/main" id="{B8F03518-91DD-A64D-9E4F-88830FB9A239}"/>
              </a:ext>
            </a:extLst>
          </p:cNvPr>
          <p:cNvSpPr txBox="1"/>
          <p:nvPr/>
        </p:nvSpPr>
        <p:spPr>
          <a:xfrm>
            <a:off x="2480308" y="2187881"/>
            <a:ext cx="7108421"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Organizational Design Needs—Deep Think Cells</a:t>
            </a:r>
          </a:p>
        </p:txBody>
      </p:sp>
      <p:sp>
        <p:nvSpPr>
          <p:cNvPr id="13" name="Date Placeholder 12">
            <a:extLst>
              <a:ext uri="{FF2B5EF4-FFF2-40B4-BE49-F238E27FC236}">
                <a16:creationId xmlns:a16="http://schemas.microsoft.com/office/drawing/2014/main" id="{A73FE3F5-290B-3347-8263-98A58690E67E}"/>
              </a:ext>
            </a:extLst>
          </p:cNvPr>
          <p:cNvSpPr>
            <a:spLocks noGrp="1"/>
          </p:cNvSpPr>
          <p:nvPr>
            <p:ph type="dt" sz="half" idx="10"/>
          </p:nvPr>
        </p:nvSpPr>
        <p:spPr/>
        <p:txBody>
          <a:bodyPr/>
          <a:lstStyle/>
          <a:p>
            <a:fld id="{9310A95F-305E-3547-928F-C18B544B1B01}" type="datetime1">
              <a:rPr lang="en-US" smtClean="0"/>
              <a:t>2/28/22</a:t>
            </a:fld>
            <a:endParaRPr lang="en-US"/>
          </a:p>
        </p:txBody>
      </p:sp>
      <p:sp>
        <p:nvSpPr>
          <p:cNvPr id="14" name="Slide Number Placeholder 13">
            <a:extLst>
              <a:ext uri="{FF2B5EF4-FFF2-40B4-BE49-F238E27FC236}">
                <a16:creationId xmlns:a16="http://schemas.microsoft.com/office/drawing/2014/main" id="{20574DEE-9068-D34E-8EF0-5D78DDDED667}"/>
              </a:ext>
            </a:extLst>
          </p:cNvPr>
          <p:cNvSpPr>
            <a:spLocks noGrp="1"/>
          </p:cNvSpPr>
          <p:nvPr>
            <p:ph type="sldNum" sz="quarter" idx="12"/>
          </p:nvPr>
        </p:nvSpPr>
        <p:spPr/>
        <p:txBody>
          <a:bodyPr/>
          <a:lstStyle/>
          <a:p>
            <a:fld id="{3DAFE78F-36D9-A647-90B4-95AD1187DACF}" type="slidenum">
              <a:rPr lang="en-US" smtClean="0"/>
              <a:t>18</a:t>
            </a:fld>
            <a:endParaRPr lang="en-US"/>
          </a:p>
        </p:txBody>
      </p:sp>
    </p:spTree>
    <p:extLst>
      <p:ext uri="{BB962C8B-B14F-4D97-AF65-F5344CB8AC3E}">
        <p14:creationId xmlns:p14="http://schemas.microsoft.com/office/powerpoint/2010/main" val="3318451335"/>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0E69D-98F1-D740-8445-D45C52376E87}"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Date Placeholder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6D7E40E-15E9-3141-99D5-1D920ED4B7CE}" type="datetime1">
              <a:rPr kumimoji="0" lang="en-US" sz="1200" b="0" i="0" u="none" strike="noStrike" kern="1200" cap="none" spc="0" normalizeH="0" baseline="0" noProof="0" smtClean="0">
                <a:ln>
                  <a:noFill/>
                </a:ln>
                <a:solidFill>
                  <a:prstClr val="white"/>
                </a:solidFill>
                <a:effectLst/>
                <a:uLnTx/>
                <a:uFillTx/>
                <a:latin typeface="Calibri"/>
                <a:ea typeface="+mn-ea"/>
                <a:cs typeface="+mn-cs"/>
              </a:rPr>
              <a:t>2/28/22</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 name="Straight Connector 7"/>
          <p:cNvCxnSpPr/>
          <p:nvPr/>
        </p:nvCxnSpPr>
        <p:spPr>
          <a:xfrm>
            <a:off x="1863969" y="914400"/>
            <a:ext cx="9993251" cy="23684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543987" y="3307976"/>
            <a:ext cx="10316319" cy="28679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21364496">
            <a:off x="10208302" y="3028013"/>
            <a:ext cx="11448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Adapt</a:t>
            </a:r>
          </a:p>
        </p:txBody>
      </p:sp>
      <p:sp>
        <p:nvSpPr>
          <p:cNvPr id="19" name="TextBox 18"/>
          <p:cNvSpPr txBox="1"/>
          <p:nvPr/>
        </p:nvSpPr>
        <p:spPr>
          <a:xfrm rot="21429714">
            <a:off x="8694039" y="3095653"/>
            <a:ext cx="11208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Learn</a:t>
            </a:r>
          </a:p>
        </p:txBody>
      </p:sp>
      <p:sp>
        <p:nvSpPr>
          <p:cNvPr id="20" name="TextBox 19"/>
          <p:cNvSpPr txBox="1"/>
          <p:nvPr/>
        </p:nvSpPr>
        <p:spPr>
          <a:xfrm rot="20672266">
            <a:off x="7320195" y="3692577"/>
            <a:ext cx="15408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Evaluate</a:t>
            </a:r>
          </a:p>
        </p:txBody>
      </p:sp>
      <p:sp>
        <p:nvSpPr>
          <p:cNvPr id="21" name="TextBox 20"/>
          <p:cNvSpPr txBox="1"/>
          <p:nvPr/>
        </p:nvSpPr>
        <p:spPr>
          <a:xfrm rot="734703">
            <a:off x="7112834" y="2420911"/>
            <a:ext cx="18004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Synthesize</a:t>
            </a:r>
          </a:p>
        </p:txBody>
      </p:sp>
      <p:sp>
        <p:nvSpPr>
          <p:cNvPr id="22" name="TextBox 21"/>
          <p:cNvSpPr txBox="1"/>
          <p:nvPr/>
        </p:nvSpPr>
        <p:spPr>
          <a:xfrm rot="20498293">
            <a:off x="5481404" y="4162269"/>
            <a:ext cx="19191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Recompose</a:t>
            </a:r>
          </a:p>
        </p:txBody>
      </p:sp>
      <p:sp>
        <p:nvSpPr>
          <p:cNvPr id="23" name="TextBox 22"/>
          <p:cNvSpPr txBox="1"/>
          <p:nvPr/>
        </p:nvSpPr>
        <p:spPr>
          <a:xfrm rot="685741">
            <a:off x="5648793" y="2036164"/>
            <a:ext cx="126028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Collect</a:t>
            </a:r>
          </a:p>
        </p:txBody>
      </p:sp>
      <p:sp>
        <p:nvSpPr>
          <p:cNvPr id="24" name="TextBox 23"/>
          <p:cNvSpPr txBox="1"/>
          <p:nvPr/>
        </p:nvSpPr>
        <p:spPr>
          <a:xfrm rot="20522670">
            <a:off x="3507701" y="4646950"/>
            <a:ext cx="20778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Observables</a:t>
            </a:r>
          </a:p>
        </p:txBody>
      </p:sp>
      <p:sp>
        <p:nvSpPr>
          <p:cNvPr id="25" name="TextBox 24"/>
          <p:cNvSpPr txBox="1"/>
          <p:nvPr/>
        </p:nvSpPr>
        <p:spPr>
          <a:xfrm rot="758756">
            <a:off x="4229724" y="1681397"/>
            <a:ext cx="11608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Assess</a:t>
            </a:r>
          </a:p>
        </p:txBody>
      </p:sp>
      <p:sp>
        <p:nvSpPr>
          <p:cNvPr id="26" name="TextBox 25"/>
          <p:cNvSpPr txBox="1"/>
          <p:nvPr/>
        </p:nvSpPr>
        <p:spPr>
          <a:xfrm rot="20250019">
            <a:off x="2493364" y="5191592"/>
            <a:ext cx="7232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Act</a:t>
            </a:r>
          </a:p>
        </p:txBody>
      </p:sp>
      <p:sp>
        <p:nvSpPr>
          <p:cNvPr id="27" name="TextBox 26"/>
          <p:cNvSpPr txBox="1"/>
          <p:nvPr/>
        </p:nvSpPr>
        <p:spPr>
          <a:xfrm rot="674887">
            <a:off x="2960557" y="1371603"/>
            <a:ext cx="12202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Decide</a:t>
            </a:r>
          </a:p>
        </p:txBody>
      </p:sp>
      <p:sp>
        <p:nvSpPr>
          <p:cNvPr id="28" name="TextBox 27"/>
          <p:cNvSpPr txBox="1"/>
          <p:nvPr/>
        </p:nvSpPr>
        <p:spPr>
          <a:xfrm rot="20808508">
            <a:off x="1329129" y="5496392"/>
            <a:ext cx="88357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Plan</a:t>
            </a:r>
          </a:p>
        </p:txBody>
      </p:sp>
      <p:sp>
        <p:nvSpPr>
          <p:cNvPr id="29" name="TextBox 28"/>
          <p:cNvSpPr txBox="1"/>
          <p:nvPr/>
        </p:nvSpPr>
        <p:spPr>
          <a:xfrm rot="724387">
            <a:off x="1616441" y="986852"/>
            <a:ext cx="1124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Think</a:t>
            </a:r>
          </a:p>
        </p:txBody>
      </p:sp>
      <p:sp>
        <p:nvSpPr>
          <p:cNvPr id="30" name="TextBox 29"/>
          <p:cNvSpPr txBox="1"/>
          <p:nvPr/>
        </p:nvSpPr>
        <p:spPr>
          <a:xfrm>
            <a:off x="0" y="3192905"/>
            <a:ext cx="14702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Perceive</a:t>
            </a:r>
          </a:p>
        </p:txBody>
      </p:sp>
      <p:sp>
        <p:nvSpPr>
          <p:cNvPr id="35" name="Freeform 34"/>
          <p:cNvSpPr/>
          <p:nvPr/>
        </p:nvSpPr>
        <p:spPr>
          <a:xfrm>
            <a:off x="1362776" y="1439050"/>
            <a:ext cx="10419493" cy="4078792"/>
          </a:xfrm>
          <a:custGeom>
            <a:avLst/>
            <a:gdLst>
              <a:gd name="connsiteX0" fmla="*/ 16319 w 10419493"/>
              <a:gd name="connsiteY0" fmla="*/ 2038668 h 4078792"/>
              <a:gd name="connsiteX1" fmla="*/ 76280 w 10419493"/>
              <a:gd name="connsiteY1" fmla="*/ 2038668 h 4078792"/>
              <a:gd name="connsiteX2" fmla="*/ 615926 w 10419493"/>
              <a:gd name="connsiteY2" fmla="*/ 59966 h 4078792"/>
              <a:gd name="connsiteX3" fmla="*/ 885749 w 10419493"/>
              <a:gd name="connsiteY3" fmla="*/ 839455 h 4078792"/>
              <a:gd name="connsiteX4" fmla="*/ 376083 w 10419493"/>
              <a:gd name="connsiteY4" fmla="*/ 4077330 h 4078792"/>
              <a:gd name="connsiteX5" fmla="*/ 1920070 w 10419493"/>
              <a:gd name="connsiteY5" fmla="*/ 404740 h 4078792"/>
              <a:gd name="connsiteX6" fmla="*/ 1530326 w 10419493"/>
              <a:gd name="connsiteY6" fmla="*/ 3807507 h 4078792"/>
              <a:gd name="connsiteX7" fmla="*/ 3179244 w 10419493"/>
              <a:gd name="connsiteY7" fmla="*/ 809475 h 4078792"/>
              <a:gd name="connsiteX8" fmla="*/ 3104293 w 10419493"/>
              <a:gd name="connsiteY8" fmla="*/ 3297842 h 4078792"/>
              <a:gd name="connsiteX9" fmla="*/ 4648280 w 10419493"/>
              <a:gd name="connsiteY9" fmla="*/ 1094288 h 4078792"/>
              <a:gd name="connsiteX10" fmla="*/ 4813172 w 10419493"/>
              <a:gd name="connsiteY10" fmla="*/ 2878117 h 4078792"/>
              <a:gd name="connsiteX11" fmla="*/ 6117316 w 10419493"/>
              <a:gd name="connsiteY11" fmla="*/ 1334130 h 4078792"/>
              <a:gd name="connsiteX12" fmla="*/ 6402129 w 10419493"/>
              <a:gd name="connsiteY12" fmla="*/ 2398432 h 4078792"/>
              <a:gd name="connsiteX13" fmla="*/ 7301539 w 10419493"/>
              <a:gd name="connsiteY13" fmla="*/ 1993698 h 4078792"/>
              <a:gd name="connsiteX14" fmla="*/ 10419493 w 10419493"/>
              <a:gd name="connsiteY14" fmla="*/ 1873776 h 407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19493" h="4078792">
                <a:moveTo>
                  <a:pt x="16319" y="2038668"/>
                </a:moveTo>
                <a:cubicBezTo>
                  <a:pt x="-3668" y="2203560"/>
                  <a:pt x="-23654" y="2368452"/>
                  <a:pt x="76280" y="2038668"/>
                </a:cubicBezTo>
                <a:cubicBezTo>
                  <a:pt x="176214" y="1708884"/>
                  <a:pt x="481015" y="259835"/>
                  <a:pt x="615926" y="59966"/>
                </a:cubicBezTo>
                <a:cubicBezTo>
                  <a:pt x="750837" y="-139903"/>
                  <a:pt x="925723" y="169894"/>
                  <a:pt x="885749" y="839455"/>
                </a:cubicBezTo>
                <a:cubicBezTo>
                  <a:pt x="845775" y="1509016"/>
                  <a:pt x="203696" y="4149782"/>
                  <a:pt x="376083" y="4077330"/>
                </a:cubicBezTo>
                <a:cubicBezTo>
                  <a:pt x="548470" y="4004878"/>
                  <a:pt x="1727696" y="449710"/>
                  <a:pt x="1920070" y="404740"/>
                </a:cubicBezTo>
                <a:cubicBezTo>
                  <a:pt x="2112444" y="359769"/>
                  <a:pt x="1320464" y="3740051"/>
                  <a:pt x="1530326" y="3807507"/>
                </a:cubicBezTo>
                <a:cubicBezTo>
                  <a:pt x="1740188" y="3874963"/>
                  <a:pt x="2916916" y="894419"/>
                  <a:pt x="3179244" y="809475"/>
                </a:cubicBezTo>
                <a:cubicBezTo>
                  <a:pt x="3441572" y="724531"/>
                  <a:pt x="2859454" y="3250373"/>
                  <a:pt x="3104293" y="3297842"/>
                </a:cubicBezTo>
                <a:cubicBezTo>
                  <a:pt x="3349132" y="3345311"/>
                  <a:pt x="4363467" y="1164242"/>
                  <a:pt x="4648280" y="1094288"/>
                </a:cubicBezTo>
                <a:cubicBezTo>
                  <a:pt x="4933093" y="1024334"/>
                  <a:pt x="4568333" y="2838143"/>
                  <a:pt x="4813172" y="2878117"/>
                </a:cubicBezTo>
                <a:cubicBezTo>
                  <a:pt x="5058011" y="2918091"/>
                  <a:pt x="5852490" y="1414077"/>
                  <a:pt x="6117316" y="1334130"/>
                </a:cubicBezTo>
                <a:cubicBezTo>
                  <a:pt x="6382142" y="1254182"/>
                  <a:pt x="6204759" y="2288504"/>
                  <a:pt x="6402129" y="2398432"/>
                </a:cubicBezTo>
                <a:cubicBezTo>
                  <a:pt x="6599500" y="2508360"/>
                  <a:pt x="6631978" y="2081141"/>
                  <a:pt x="7301539" y="1993698"/>
                </a:cubicBezTo>
                <a:cubicBezTo>
                  <a:pt x="7971100" y="1906255"/>
                  <a:pt x="10419493" y="1873776"/>
                  <a:pt x="10419493" y="1873776"/>
                </a:cubicBezTo>
              </a:path>
            </a:pathLst>
          </a:custGeom>
          <a:noFill/>
          <a:ln>
            <a:solidFill>
              <a:schemeClr val="tx1"/>
            </a:solidFill>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7" name="Straight Connector 36"/>
          <p:cNvCxnSpPr/>
          <p:nvPr/>
        </p:nvCxnSpPr>
        <p:spPr>
          <a:xfrm>
            <a:off x="11609111" y="2905998"/>
            <a:ext cx="269823" cy="40473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1585854" y="3282295"/>
            <a:ext cx="314793" cy="35976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Footer Placeholder 4"/>
          <p:cNvSpPr txBox="1">
            <a:spLocks noGrp="1"/>
          </p:cNvSpPr>
          <p:nvPr/>
        </p:nvSpPr>
        <p:spPr bwMode="auto">
          <a:xfrm>
            <a:off x="2929937" y="6372752"/>
            <a:ext cx="1673469" cy="285750"/>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Calibri"/>
                <a:ea typeface="+mn-ea"/>
                <a:cs typeface="+mn-cs"/>
              </a:rPr>
              <a:t>Proprietary Information and Private Property.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Calibri"/>
                <a:ea typeface="+mn-ea"/>
                <a:cs typeface="+mn-cs"/>
              </a:rPr>
              <a:t>Property of Wayne Michael Hall.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Calibri"/>
                <a:ea typeface="+mn-ea"/>
                <a:cs typeface="+mn-cs"/>
              </a:rPr>
              <a:t>Copyright 2007, Wayne Michael Hall</a:t>
            </a:r>
          </a:p>
        </p:txBody>
      </p:sp>
      <p:sp>
        <p:nvSpPr>
          <p:cNvPr id="2" name="TextBox 1">
            <a:extLst>
              <a:ext uri="{FF2B5EF4-FFF2-40B4-BE49-F238E27FC236}">
                <a16:creationId xmlns:a16="http://schemas.microsoft.com/office/drawing/2014/main" id="{CCE2DF7F-C5E4-6C41-89E2-CB5340E49606}"/>
              </a:ext>
            </a:extLst>
          </p:cNvPr>
          <p:cNvSpPr txBox="1"/>
          <p:nvPr/>
        </p:nvSpPr>
        <p:spPr>
          <a:xfrm>
            <a:off x="2855001" y="195141"/>
            <a:ext cx="8610883"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How People In Extremis Think—A Theory</a:t>
            </a:r>
          </a:p>
        </p:txBody>
      </p:sp>
    </p:spTree>
    <p:extLst>
      <p:ext uri="{BB962C8B-B14F-4D97-AF65-F5344CB8AC3E}">
        <p14:creationId xmlns:p14="http://schemas.microsoft.com/office/powerpoint/2010/main" val="4233318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2594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34DF538-072A-ED4F-A343-70A553A73BBC}"/>
              </a:ext>
            </a:extLst>
          </p:cNvPr>
          <p:cNvSpPr>
            <a:spLocks noGrp="1"/>
          </p:cNvSpPr>
          <p:nvPr>
            <p:ph type="title"/>
          </p:nvPr>
        </p:nvSpPr>
        <p:spPr>
          <a:xfrm>
            <a:off x="524256" y="4767072"/>
            <a:ext cx="6594189" cy="1625210"/>
          </a:xfrm>
        </p:spPr>
        <p:txBody>
          <a:bodyPr>
            <a:normAutofit/>
          </a:bodyPr>
          <a:lstStyle/>
          <a:p>
            <a:pPr algn="ctr"/>
            <a:r>
              <a:rPr lang="en-US" b="1" dirty="0">
                <a:solidFill>
                  <a:srgbClr val="FFFFFF"/>
                </a:solidFill>
                <a:latin typeface="Times New Roman" panose="02020603050405020304" pitchFamily="18" charset="0"/>
                <a:cs typeface="Times New Roman" panose="02020603050405020304" pitchFamily="18" charset="0"/>
              </a:rPr>
              <a:t>Purposes</a:t>
            </a:r>
          </a:p>
        </p:txBody>
      </p:sp>
      <p:pic>
        <p:nvPicPr>
          <p:cNvPr id="22" name="Picture 21" descr="Checkmate in a chess game">
            <a:extLst>
              <a:ext uri="{FF2B5EF4-FFF2-40B4-BE49-F238E27FC236}">
                <a16:creationId xmlns:a16="http://schemas.microsoft.com/office/drawing/2014/main" id="{C7D2E5F4-F4A9-43B3-B1DF-2E68DBCC70D7}"/>
              </a:ext>
            </a:extLst>
          </p:cNvPr>
          <p:cNvPicPr>
            <a:picLocks noChangeAspect="1"/>
          </p:cNvPicPr>
          <p:nvPr/>
        </p:nvPicPr>
        <p:blipFill rotWithShape="1">
          <a:blip r:embed="rId3"/>
          <a:srcRect t="23178" r="1" b="1"/>
          <a:stretch/>
        </p:blipFill>
        <p:spPr>
          <a:xfrm>
            <a:off x="327547" y="321733"/>
            <a:ext cx="7058306" cy="4107392"/>
          </a:xfrm>
          <a:prstGeom prst="rect">
            <a:avLst/>
          </a:prstGeom>
        </p:spPr>
      </p:pic>
      <p:sp>
        <p:nvSpPr>
          <p:cNvPr id="43" name="Rectangle 4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135440D-4511-8D47-9DA8-D0EA17A61DA3}"/>
              </a:ext>
            </a:extLst>
          </p:cNvPr>
          <p:cNvSpPr>
            <a:spLocks noGrp="1"/>
          </p:cNvSpPr>
          <p:nvPr>
            <p:ph idx="1"/>
          </p:nvPr>
        </p:nvSpPr>
        <p:spPr>
          <a:xfrm>
            <a:off x="7663543" y="508480"/>
            <a:ext cx="4200910" cy="6070549"/>
          </a:xfrm>
        </p:spPr>
        <p:txBody>
          <a:bodyPr anchor="ctr">
            <a:normAutofit fontScale="85000" lnSpcReduction="20000"/>
          </a:bodyPr>
          <a:lstStyle/>
          <a:p>
            <a:pPr marL="0" indent="0">
              <a:buNone/>
            </a:pPr>
            <a:r>
              <a:rPr lang="en-US" sz="3200" b="1" dirty="0">
                <a:solidFill>
                  <a:srgbClr val="FFFFFF"/>
                </a:solidFill>
                <a:latin typeface="Times New Roman" panose="02020603050405020304" pitchFamily="18" charset="0"/>
                <a:cs typeface="Times New Roman" panose="02020603050405020304" pitchFamily="18" charset="0"/>
              </a:rPr>
              <a:t>Inform the audience of some of the ideas in my book about ‘will.’</a:t>
            </a:r>
          </a:p>
          <a:p>
            <a:pPr marL="0" indent="0">
              <a:buNone/>
            </a:pPr>
            <a:endParaRPr lang="en-US" sz="3200" b="1" dirty="0">
              <a:solidFill>
                <a:srgbClr val="FFFFFF"/>
              </a:solidFill>
              <a:latin typeface="Times New Roman" panose="02020603050405020304" pitchFamily="18" charset="0"/>
              <a:cs typeface="Times New Roman" panose="02020603050405020304" pitchFamily="18" charset="0"/>
            </a:endParaRPr>
          </a:p>
          <a:p>
            <a:pPr marL="0" indent="0">
              <a:buNone/>
            </a:pPr>
            <a:r>
              <a:rPr lang="en-US" sz="3200" b="1" dirty="0">
                <a:solidFill>
                  <a:srgbClr val="FFFFFF"/>
                </a:solidFill>
                <a:latin typeface="Times New Roman" panose="02020603050405020304" pitchFamily="18" charset="0"/>
                <a:cs typeface="Times New Roman" panose="02020603050405020304" pitchFamily="18" charset="0"/>
              </a:rPr>
              <a:t>Improve thought, strategy, planning, decision making, action, assessment, and adaptation.</a:t>
            </a:r>
          </a:p>
          <a:p>
            <a:pPr marL="0" indent="0">
              <a:buNone/>
            </a:pPr>
            <a:endParaRPr lang="en-US" sz="3200" b="1" dirty="0">
              <a:solidFill>
                <a:srgbClr val="FFFFFF"/>
              </a:solidFill>
              <a:latin typeface="Times New Roman" panose="02020603050405020304" pitchFamily="18" charset="0"/>
              <a:cs typeface="Times New Roman" panose="02020603050405020304" pitchFamily="18" charset="0"/>
            </a:endParaRPr>
          </a:p>
          <a:p>
            <a:pPr marL="0" indent="0">
              <a:buNone/>
            </a:pPr>
            <a:r>
              <a:rPr lang="en-US" sz="3200" b="1" dirty="0">
                <a:solidFill>
                  <a:srgbClr val="FFFFFF"/>
                </a:solidFill>
                <a:latin typeface="Times New Roman" panose="02020603050405020304" pitchFamily="18" charset="0"/>
                <a:cs typeface="Times New Roman" panose="02020603050405020304" pitchFamily="18" charset="0"/>
              </a:rPr>
              <a:t>Improve both effectiveness and efficiency of elements of national defense.</a:t>
            </a:r>
          </a:p>
          <a:p>
            <a:pPr marL="0" indent="0">
              <a:buNone/>
            </a:pPr>
            <a:endParaRPr lang="en-US" sz="3200" b="1" dirty="0">
              <a:solidFill>
                <a:srgbClr val="FFFFFF"/>
              </a:solidFill>
              <a:latin typeface="Times New Roman" panose="02020603050405020304" pitchFamily="18" charset="0"/>
              <a:cs typeface="Times New Roman" panose="02020603050405020304" pitchFamily="18" charset="0"/>
            </a:endParaRPr>
          </a:p>
          <a:p>
            <a:pPr marL="0" indent="0">
              <a:buNone/>
            </a:pPr>
            <a:r>
              <a:rPr lang="en-US" sz="3200" b="1" dirty="0">
                <a:solidFill>
                  <a:srgbClr val="FFFFFF"/>
                </a:solidFill>
                <a:latin typeface="Times New Roman" panose="02020603050405020304" pitchFamily="18" charset="0"/>
                <a:cs typeface="Times New Roman" panose="02020603050405020304" pitchFamily="18" charset="0"/>
              </a:rPr>
              <a:t>Increase the probability of favorable outcomes in contests of ‘will’.</a:t>
            </a:r>
          </a:p>
          <a:p>
            <a:endParaRPr lang="en-US" sz="2000" dirty="0">
              <a:solidFill>
                <a:srgbClr val="FFFFFF"/>
              </a:solidFill>
            </a:endParaRPr>
          </a:p>
        </p:txBody>
      </p:sp>
      <p:sp>
        <p:nvSpPr>
          <p:cNvPr id="5" name="Date Placeholder 4">
            <a:extLst>
              <a:ext uri="{FF2B5EF4-FFF2-40B4-BE49-F238E27FC236}">
                <a16:creationId xmlns:a16="http://schemas.microsoft.com/office/drawing/2014/main" id="{B7B84BF1-BE82-1E43-A7ED-3A63B6ADE8E3}"/>
              </a:ext>
            </a:extLst>
          </p:cNvPr>
          <p:cNvSpPr>
            <a:spLocks noGrp="1"/>
          </p:cNvSpPr>
          <p:nvPr>
            <p:ph type="dt" sz="half" idx="10"/>
          </p:nvPr>
        </p:nvSpPr>
        <p:spPr/>
        <p:txBody>
          <a:bodyPr/>
          <a:lstStyle/>
          <a:p>
            <a:fld id="{7FCAE90F-6BB7-3C41-BE8A-CA302F25EE0A}" type="datetime1">
              <a:rPr lang="en-US" smtClean="0"/>
              <a:t>2/28/22</a:t>
            </a:fld>
            <a:endParaRPr lang="en-US"/>
          </a:p>
        </p:txBody>
      </p:sp>
      <p:sp>
        <p:nvSpPr>
          <p:cNvPr id="6" name="Slide Number Placeholder 5">
            <a:extLst>
              <a:ext uri="{FF2B5EF4-FFF2-40B4-BE49-F238E27FC236}">
                <a16:creationId xmlns:a16="http://schemas.microsoft.com/office/drawing/2014/main" id="{E4B24D8C-24F7-734F-92CC-0E5D4333C0BE}"/>
              </a:ext>
            </a:extLst>
          </p:cNvPr>
          <p:cNvSpPr>
            <a:spLocks noGrp="1"/>
          </p:cNvSpPr>
          <p:nvPr>
            <p:ph type="sldNum" sz="quarter" idx="12"/>
          </p:nvPr>
        </p:nvSpPr>
        <p:spPr/>
        <p:txBody>
          <a:bodyPr/>
          <a:lstStyle/>
          <a:p>
            <a:fld id="{3DAFE78F-36D9-A647-90B4-95AD1187DACF}" type="slidenum">
              <a:rPr lang="en-US" smtClean="0"/>
              <a:t>2</a:t>
            </a:fld>
            <a:endParaRPr lang="en-US"/>
          </a:p>
        </p:txBody>
      </p:sp>
    </p:spTree>
    <p:extLst>
      <p:ext uri="{BB962C8B-B14F-4D97-AF65-F5344CB8AC3E}">
        <p14:creationId xmlns:p14="http://schemas.microsoft.com/office/powerpoint/2010/main" val="1573863843"/>
      </p:ext>
    </p:extLst>
  </p:cSld>
  <p:clrMapOvr>
    <a:masterClrMapping/>
  </p:clrMapOvr>
  <mc:AlternateContent xmlns:mc="http://schemas.openxmlformats.org/markup-compatibility/2006" xmlns:p14="http://schemas.microsoft.com/office/powerpoint/2010/main">
    <mc:Choice Requires="p14">
      <p:transition p14:dur="0" advTm="58495"/>
    </mc:Choice>
    <mc:Fallback xmlns="">
      <p:transition advTm="5849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2E031A2-AA08-524E-9BAB-3C174943C99E}"/>
              </a:ext>
            </a:extLst>
          </p:cNvPr>
          <p:cNvPicPr>
            <a:picLocks noChangeAspect="1"/>
          </p:cNvPicPr>
          <p:nvPr/>
        </p:nvPicPr>
        <p:blipFill>
          <a:blip r:embed="rId3"/>
          <a:stretch>
            <a:fillRect/>
          </a:stretch>
        </p:blipFill>
        <p:spPr>
          <a:xfrm>
            <a:off x="0" y="-12700"/>
            <a:ext cx="12192000" cy="6858000"/>
          </a:xfrm>
          <a:prstGeom prst="rect">
            <a:avLst/>
          </a:prstGeom>
        </p:spPr>
      </p:pic>
      <p:sp>
        <p:nvSpPr>
          <p:cNvPr id="4" name="Rectangle 3">
            <a:extLst>
              <a:ext uri="{FF2B5EF4-FFF2-40B4-BE49-F238E27FC236}">
                <a16:creationId xmlns:a16="http://schemas.microsoft.com/office/drawing/2014/main" id="{C94B09FC-E6C6-4549-83F6-9C785A3DFDC5}"/>
              </a:ext>
            </a:extLst>
          </p:cNvPr>
          <p:cNvSpPr/>
          <p:nvPr/>
        </p:nvSpPr>
        <p:spPr>
          <a:xfrm>
            <a:off x="4086798" y="2505670"/>
            <a:ext cx="4196213" cy="923330"/>
          </a:xfrm>
          <a:prstGeom prst="rect">
            <a:avLst/>
          </a:prstGeom>
          <a:solidFill>
            <a:schemeClr val="bg1"/>
          </a:solidFill>
          <a:effectLst>
            <a:softEdge rad="244905"/>
          </a:effectLst>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The Adversary</a:t>
            </a:r>
          </a:p>
        </p:txBody>
      </p:sp>
      <p:sp>
        <p:nvSpPr>
          <p:cNvPr id="5" name="Notched Right Arrow 4">
            <a:extLst>
              <a:ext uri="{FF2B5EF4-FFF2-40B4-BE49-F238E27FC236}">
                <a16:creationId xmlns:a16="http://schemas.microsoft.com/office/drawing/2014/main" id="{1C996EAC-7A0A-E84F-AB86-BD2096CC35C0}"/>
              </a:ext>
            </a:extLst>
          </p:cNvPr>
          <p:cNvSpPr/>
          <p:nvPr/>
        </p:nvSpPr>
        <p:spPr>
          <a:xfrm>
            <a:off x="419100" y="4330700"/>
            <a:ext cx="495300" cy="215900"/>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Notched Right Arrow 5">
            <a:extLst>
              <a:ext uri="{FF2B5EF4-FFF2-40B4-BE49-F238E27FC236}">
                <a16:creationId xmlns:a16="http://schemas.microsoft.com/office/drawing/2014/main" id="{64C27639-84B2-0348-9ACB-34E1F7475431}"/>
              </a:ext>
            </a:extLst>
          </p:cNvPr>
          <p:cNvSpPr/>
          <p:nvPr/>
        </p:nvSpPr>
        <p:spPr>
          <a:xfrm>
            <a:off x="558800" y="4978400"/>
            <a:ext cx="495300" cy="215900"/>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Notched Right Arrow 6">
            <a:extLst>
              <a:ext uri="{FF2B5EF4-FFF2-40B4-BE49-F238E27FC236}">
                <a16:creationId xmlns:a16="http://schemas.microsoft.com/office/drawing/2014/main" id="{1D0135D9-1E53-8A4F-B075-A7A8FFDE5475}"/>
              </a:ext>
            </a:extLst>
          </p:cNvPr>
          <p:cNvSpPr/>
          <p:nvPr/>
        </p:nvSpPr>
        <p:spPr>
          <a:xfrm>
            <a:off x="2755900" y="5194300"/>
            <a:ext cx="495300" cy="215900"/>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9B6BBD-1EA6-AC40-A541-552EDF999934}"/>
              </a:ext>
            </a:extLst>
          </p:cNvPr>
          <p:cNvSpPr/>
          <p:nvPr/>
        </p:nvSpPr>
        <p:spPr>
          <a:xfrm>
            <a:off x="2738993" y="375673"/>
            <a:ext cx="6714017" cy="584775"/>
          </a:xfrm>
          <a:prstGeom prst="rect">
            <a:avLst/>
          </a:prstGeom>
          <a:solidFill>
            <a:schemeClr val="bg1"/>
          </a:solidFill>
          <a:effectLst>
            <a:softEdge rad="218015"/>
          </a:effectLst>
        </p:spPr>
        <p:txBody>
          <a:bodyPr wrap="none">
            <a:spAutoFit/>
          </a:bodyPr>
          <a:lstStyle/>
          <a:p>
            <a:pPr algn="ctr"/>
            <a:r>
              <a:rPr lang="en-US" sz="3200" dirty="0">
                <a:ln w="0"/>
                <a:effectLst>
                  <a:outerShdw blurRad="38100" dist="19050" dir="2700000" algn="tl" rotWithShape="0">
                    <a:schemeClr val="dk1">
                      <a:alpha val="40000"/>
                    </a:schemeClr>
                  </a:outerShdw>
                </a:effectLst>
              </a:rPr>
              <a:t>Aspects of the Adversary in Wargaming</a:t>
            </a:r>
          </a:p>
        </p:txBody>
      </p:sp>
      <p:sp>
        <p:nvSpPr>
          <p:cNvPr id="11" name="Notched Right Arrow 10">
            <a:extLst>
              <a:ext uri="{FF2B5EF4-FFF2-40B4-BE49-F238E27FC236}">
                <a16:creationId xmlns:a16="http://schemas.microsoft.com/office/drawing/2014/main" id="{BA9BA306-4C87-1243-93F9-484770BEF61B}"/>
              </a:ext>
            </a:extLst>
          </p:cNvPr>
          <p:cNvSpPr/>
          <p:nvPr/>
        </p:nvSpPr>
        <p:spPr>
          <a:xfrm>
            <a:off x="9785350" y="4546600"/>
            <a:ext cx="495300" cy="215900"/>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DAC41910-5E77-9842-847D-E9EA20C6ABEB}"/>
              </a:ext>
            </a:extLst>
          </p:cNvPr>
          <p:cNvSpPr>
            <a:spLocks noGrp="1"/>
          </p:cNvSpPr>
          <p:nvPr>
            <p:ph type="dt" sz="half" idx="10"/>
          </p:nvPr>
        </p:nvSpPr>
        <p:spPr/>
        <p:txBody>
          <a:bodyPr/>
          <a:lstStyle/>
          <a:p>
            <a:fld id="{1074E67B-B478-5343-8ADB-4CC9BEE14DDE}" type="datetime1">
              <a:rPr lang="en-US" smtClean="0"/>
              <a:t>2/28/22</a:t>
            </a:fld>
            <a:endParaRPr lang="en-US"/>
          </a:p>
        </p:txBody>
      </p:sp>
      <p:sp>
        <p:nvSpPr>
          <p:cNvPr id="8" name="Slide Number Placeholder 7">
            <a:extLst>
              <a:ext uri="{FF2B5EF4-FFF2-40B4-BE49-F238E27FC236}">
                <a16:creationId xmlns:a16="http://schemas.microsoft.com/office/drawing/2014/main" id="{1EFF0694-7B5C-914C-9216-527E36C0B17E}"/>
              </a:ext>
            </a:extLst>
          </p:cNvPr>
          <p:cNvSpPr>
            <a:spLocks noGrp="1"/>
          </p:cNvSpPr>
          <p:nvPr>
            <p:ph type="sldNum" sz="quarter" idx="12"/>
          </p:nvPr>
        </p:nvSpPr>
        <p:spPr/>
        <p:txBody>
          <a:bodyPr/>
          <a:lstStyle/>
          <a:p>
            <a:fld id="{3DAFE78F-36D9-A647-90B4-95AD1187DACF}" type="slidenum">
              <a:rPr lang="en-US" smtClean="0"/>
              <a:t>20</a:t>
            </a:fld>
            <a:endParaRPr lang="en-US"/>
          </a:p>
        </p:txBody>
      </p:sp>
    </p:spTree>
    <p:extLst>
      <p:ext uri="{BB962C8B-B14F-4D97-AF65-F5344CB8AC3E}">
        <p14:creationId xmlns:p14="http://schemas.microsoft.com/office/powerpoint/2010/main" val="126848408"/>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6D0AF3-3191-9F41-B31E-5873810C26D2}"/>
              </a:ext>
            </a:extLst>
          </p:cNvPr>
          <p:cNvSpPr>
            <a:spLocks noGrp="1"/>
          </p:cNvSpPr>
          <p:nvPr>
            <p:ph type="dt" sz="half" idx="10"/>
          </p:nvPr>
        </p:nvSpPr>
        <p:spPr/>
        <p:txBody>
          <a:bodyPr/>
          <a:lstStyle/>
          <a:p>
            <a:fld id="{29006C46-5B84-A348-AD95-F9E7B0A0B67C}" type="datetime1">
              <a:rPr lang="en-US" smtClean="0"/>
              <a:t>2/28/22</a:t>
            </a:fld>
            <a:endParaRPr lang="en-US" dirty="0"/>
          </a:p>
        </p:txBody>
      </p:sp>
      <p:sp>
        <p:nvSpPr>
          <p:cNvPr id="4" name="Slide Number Placeholder 3">
            <a:extLst>
              <a:ext uri="{FF2B5EF4-FFF2-40B4-BE49-F238E27FC236}">
                <a16:creationId xmlns:a16="http://schemas.microsoft.com/office/drawing/2014/main" id="{0405A527-6B39-4A4C-9E74-45E06C835227}"/>
              </a:ext>
            </a:extLst>
          </p:cNvPr>
          <p:cNvSpPr>
            <a:spLocks noGrp="1"/>
          </p:cNvSpPr>
          <p:nvPr>
            <p:ph type="sldNum" sz="quarter" idx="12"/>
          </p:nvPr>
        </p:nvSpPr>
        <p:spPr/>
        <p:txBody>
          <a:bodyPr/>
          <a:lstStyle/>
          <a:p>
            <a:fld id="{3CC0E69D-98F1-D740-8445-D45C52376E87}" type="slidenum">
              <a:rPr lang="en-US" smtClean="0"/>
              <a:t>21</a:t>
            </a:fld>
            <a:endParaRPr lang="en-US" dirty="0"/>
          </a:p>
        </p:txBody>
      </p:sp>
      <p:pic>
        <p:nvPicPr>
          <p:cNvPr id="6" name="Picture 5" descr="Diagram&#10;&#10;Description automatically generated with low confidence">
            <a:extLst>
              <a:ext uri="{FF2B5EF4-FFF2-40B4-BE49-F238E27FC236}">
                <a16:creationId xmlns:a16="http://schemas.microsoft.com/office/drawing/2014/main" id="{8CF6F875-949A-9142-B383-BAA12B9BDF1D}"/>
              </a:ext>
            </a:extLst>
          </p:cNvPr>
          <p:cNvPicPr>
            <a:picLocks noChangeAspect="1"/>
          </p:cNvPicPr>
          <p:nvPr/>
        </p:nvPicPr>
        <p:blipFill>
          <a:blip r:embed="rId3"/>
          <a:stretch>
            <a:fillRect/>
          </a:stretch>
        </p:blipFill>
        <p:spPr>
          <a:xfrm>
            <a:off x="57496" y="107950"/>
            <a:ext cx="12192000" cy="6858000"/>
          </a:xfrm>
          <a:prstGeom prst="rect">
            <a:avLst/>
          </a:prstGeom>
        </p:spPr>
      </p:pic>
      <p:sp>
        <p:nvSpPr>
          <p:cNvPr id="9" name="Rectangle 8">
            <a:extLst>
              <a:ext uri="{FF2B5EF4-FFF2-40B4-BE49-F238E27FC236}">
                <a16:creationId xmlns:a16="http://schemas.microsoft.com/office/drawing/2014/main" id="{3F330B8B-17A8-3146-BDF5-BFA2C811F42C}"/>
              </a:ext>
            </a:extLst>
          </p:cNvPr>
          <p:cNvSpPr/>
          <p:nvPr/>
        </p:nvSpPr>
        <p:spPr>
          <a:xfrm>
            <a:off x="2644895" y="2357120"/>
            <a:ext cx="7613431" cy="646331"/>
          </a:xfrm>
          <a:prstGeom prst="rect">
            <a:avLst/>
          </a:prstGeom>
          <a:solidFill>
            <a:schemeClr val="bg1"/>
          </a:solidFill>
          <a:effectLst>
            <a:softEdge rad="74907"/>
          </a:effectLst>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rPr>
              <a:t>Wargaming The Adversary’s Wargaming</a:t>
            </a:r>
          </a:p>
        </p:txBody>
      </p:sp>
      <p:sp>
        <p:nvSpPr>
          <p:cNvPr id="11" name="Notched Right Arrow 10">
            <a:extLst>
              <a:ext uri="{FF2B5EF4-FFF2-40B4-BE49-F238E27FC236}">
                <a16:creationId xmlns:a16="http://schemas.microsoft.com/office/drawing/2014/main" id="{32578DA9-3E24-224B-B315-D488B04F54F5}"/>
              </a:ext>
            </a:extLst>
          </p:cNvPr>
          <p:cNvSpPr/>
          <p:nvPr/>
        </p:nvSpPr>
        <p:spPr>
          <a:xfrm>
            <a:off x="5751714" y="4119593"/>
            <a:ext cx="495300" cy="215900"/>
          </a:xfrm>
          <a:prstGeom prst="notchedRightArrow">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Notched Right Arrow 11">
            <a:extLst>
              <a:ext uri="{FF2B5EF4-FFF2-40B4-BE49-F238E27FC236}">
                <a16:creationId xmlns:a16="http://schemas.microsoft.com/office/drawing/2014/main" id="{53B4647E-F935-6B47-B0AB-CE4D0D620369}"/>
              </a:ext>
            </a:extLst>
          </p:cNvPr>
          <p:cNvSpPr/>
          <p:nvPr/>
        </p:nvSpPr>
        <p:spPr>
          <a:xfrm>
            <a:off x="8880302" y="3433156"/>
            <a:ext cx="495300" cy="215900"/>
          </a:xfrm>
          <a:prstGeom prst="notchedRightArrow">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Notched Right Arrow 12">
            <a:extLst>
              <a:ext uri="{FF2B5EF4-FFF2-40B4-BE49-F238E27FC236}">
                <a16:creationId xmlns:a16="http://schemas.microsoft.com/office/drawing/2014/main" id="{3F13138E-3704-1B49-8AC8-82D3C5980151}"/>
              </a:ext>
            </a:extLst>
          </p:cNvPr>
          <p:cNvSpPr/>
          <p:nvPr/>
        </p:nvSpPr>
        <p:spPr>
          <a:xfrm>
            <a:off x="2847070" y="5144671"/>
            <a:ext cx="495300" cy="215900"/>
          </a:xfrm>
          <a:prstGeom prst="notchedRightArrow">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CA5C9AC-73B5-7149-BCEA-437EC9AA7042}"/>
              </a:ext>
            </a:extLst>
          </p:cNvPr>
          <p:cNvSpPr/>
          <p:nvPr/>
        </p:nvSpPr>
        <p:spPr>
          <a:xfrm>
            <a:off x="4185624" y="655746"/>
            <a:ext cx="4434099" cy="369332"/>
          </a:xfrm>
          <a:prstGeom prst="rect">
            <a:avLst/>
          </a:prstGeom>
          <a:solidFill>
            <a:schemeClr val="bg1"/>
          </a:solidFill>
          <a:effectLst>
            <a:softEdge rad="142399"/>
          </a:effectLst>
        </p:spPr>
        <p:txBody>
          <a:bodyPr wrap="none">
            <a:spAutoFit/>
          </a:bodyPr>
          <a:lstStyle/>
          <a:p>
            <a:pPr algn="ctr"/>
            <a:r>
              <a:rPr lang="en-US" dirty="0">
                <a:ln w="0"/>
                <a:effectLst>
                  <a:outerShdw blurRad="38100" dist="19050" dir="2700000" algn="tl" rotWithShape="0">
                    <a:schemeClr val="dk1">
                      <a:alpha val="40000"/>
                    </a:schemeClr>
                  </a:outerShdw>
                </a:effectLst>
              </a:rPr>
              <a:t>Considerations For Wargaming of This Nature</a:t>
            </a:r>
          </a:p>
        </p:txBody>
      </p:sp>
      <p:sp>
        <p:nvSpPr>
          <p:cNvPr id="14" name="Notched Right Arrow 13">
            <a:extLst>
              <a:ext uri="{FF2B5EF4-FFF2-40B4-BE49-F238E27FC236}">
                <a16:creationId xmlns:a16="http://schemas.microsoft.com/office/drawing/2014/main" id="{84B87734-E275-634A-99BE-7AB3DA1D77F2}"/>
              </a:ext>
            </a:extLst>
          </p:cNvPr>
          <p:cNvSpPr/>
          <p:nvPr/>
        </p:nvSpPr>
        <p:spPr>
          <a:xfrm>
            <a:off x="2847070" y="5374858"/>
            <a:ext cx="495300" cy="215900"/>
          </a:xfrm>
          <a:prstGeom prst="notchedRightArrow">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868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7EDD9F2-A58F-1B41-A849-2B89B251F1E9}"/>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CFF4471-45B9-0447-AC51-97E13B7752C6}"/>
              </a:ext>
            </a:extLst>
          </p:cNvPr>
          <p:cNvSpPr/>
          <p:nvPr/>
        </p:nvSpPr>
        <p:spPr>
          <a:xfrm>
            <a:off x="4450860" y="1982450"/>
            <a:ext cx="3595087" cy="1446550"/>
          </a:xfrm>
          <a:prstGeom prst="rect">
            <a:avLst/>
          </a:prstGeom>
          <a:solidFill>
            <a:schemeClr val="bg1"/>
          </a:solidFill>
          <a:effectLst>
            <a:softEdge rad="244905"/>
          </a:effectLst>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rPr>
              <a:t>Considerations</a:t>
            </a:r>
          </a:p>
          <a:p>
            <a:pPr algn="ctr"/>
            <a:r>
              <a:rPr lang="en-US" sz="4400" dirty="0">
                <a:ln w="0"/>
                <a:effectLst>
                  <a:outerShdw blurRad="38100" dist="19050" dir="2700000" algn="tl" rotWithShape="0">
                    <a:schemeClr val="dk1">
                      <a:alpha val="40000"/>
                    </a:schemeClr>
                  </a:outerShdw>
                </a:effectLst>
              </a:rPr>
              <a:t>Of Will</a:t>
            </a:r>
          </a:p>
        </p:txBody>
      </p:sp>
      <p:sp>
        <p:nvSpPr>
          <p:cNvPr id="5" name="Notched Right Arrow 4">
            <a:extLst>
              <a:ext uri="{FF2B5EF4-FFF2-40B4-BE49-F238E27FC236}">
                <a16:creationId xmlns:a16="http://schemas.microsoft.com/office/drawing/2014/main" id="{D3BF0C78-8D34-5F4C-A9DB-BF222CB4DAAC}"/>
              </a:ext>
            </a:extLst>
          </p:cNvPr>
          <p:cNvSpPr/>
          <p:nvPr/>
        </p:nvSpPr>
        <p:spPr>
          <a:xfrm>
            <a:off x="279400" y="3949700"/>
            <a:ext cx="495300" cy="215900"/>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Notched Right Arrow 5">
            <a:extLst>
              <a:ext uri="{FF2B5EF4-FFF2-40B4-BE49-F238E27FC236}">
                <a16:creationId xmlns:a16="http://schemas.microsoft.com/office/drawing/2014/main" id="{E163F635-508F-1243-BFB6-EA1FD2AA1F81}"/>
              </a:ext>
            </a:extLst>
          </p:cNvPr>
          <p:cNvSpPr/>
          <p:nvPr/>
        </p:nvSpPr>
        <p:spPr>
          <a:xfrm>
            <a:off x="431800" y="4165600"/>
            <a:ext cx="495300" cy="215900"/>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Notched Right Arrow 6">
            <a:extLst>
              <a:ext uri="{FF2B5EF4-FFF2-40B4-BE49-F238E27FC236}">
                <a16:creationId xmlns:a16="http://schemas.microsoft.com/office/drawing/2014/main" id="{125189BB-ECE5-A946-8544-CA028890C1EB}"/>
              </a:ext>
            </a:extLst>
          </p:cNvPr>
          <p:cNvSpPr/>
          <p:nvPr/>
        </p:nvSpPr>
        <p:spPr>
          <a:xfrm>
            <a:off x="6705600" y="3321050"/>
            <a:ext cx="495300" cy="215900"/>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Notched Right Arrow 7">
            <a:extLst>
              <a:ext uri="{FF2B5EF4-FFF2-40B4-BE49-F238E27FC236}">
                <a16:creationId xmlns:a16="http://schemas.microsoft.com/office/drawing/2014/main" id="{1B275693-8C53-0348-9E02-682074D9CB32}"/>
              </a:ext>
            </a:extLst>
          </p:cNvPr>
          <p:cNvSpPr/>
          <p:nvPr/>
        </p:nvSpPr>
        <p:spPr>
          <a:xfrm>
            <a:off x="3784703" y="5740400"/>
            <a:ext cx="495300" cy="215900"/>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Notched Right Arrow 8">
            <a:extLst>
              <a:ext uri="{FF2B5EF4-FFF2-40B4-BE49-F238E27FC236}">
                <a16:creationId xmlns:a16="http://schemas.microsoft.com/office/drawing/2014/main" id="{84308AC0-67DC-3443-ACA1-B597253F67F7}"/>
              </a:ext>
            </a:extLst>
          </p:cNvPr>
          <p:cNvSpPr/>
          <p:nvPr/>
        </p:nvSpPr>
        <p:spPr>
          <a:xfrm>
            <a:off x="9461500" y="5086350"/>
            <a:ext cx="495300" cy="215900"/>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07B8B450-EC86-3344-B333-3C51E4F5C22C}"/>
              </a:ext>
            </a:extLst>
          </p:cNvPr>
          <p:cNvSpPr>
            <a:spLocks noGrp="1"/>
          </p:cNvSpPr>
          <p:nvPr>
            <p:ph type="dt" sz="half" idx="10"/>
          </p:nvPr>
        </p:nvSpPr>
        <p:spPr/>
        <p:txBody>
          <a:bodyPr/>
          <a:lstStyle/>
          <a:p>
            <a:fld id="{A0525408-27C8-E54F-BA03-1355E817C737}" type="datetime1">
              <a:rPr lang="en-US" smtClean="0"/>
              <a:t>2/28/22</a:t>
            </a:fld>
            <a:endParaRPr lang="en-US"/>
          </a:p>
        </p:txBody>
      </p:sp>
      <p:sp>
        <p:nvSpPr>
          <p:cNvPr id="10" name="Slide Number Placeholder 9">
            <a:extLst>
              <a:ext uri="{FF2B5EF4-FFF2-40B4-BE49-F238E27FC236}">
                <a16:creationId xmlns:a16="http://schemas.microsoft.com/office/drawing/2014/main" id="{3879F55E-0E82-DE4A-9B23-0F63B619FAAD}"/>
              </a:ext>
            </a:extLst>
          </p:cNvPr>
          <p:cNvSpPr>
            <a:spLocks noGrp="1"/>
          </p:cNvSpPr>
          <p:nvPr>
            <p:ph type="sldNum" sz="quarter" idx="12"/>
          </p:nvPr>
        </p:nvSpPr>
        <p:spPr/>
        <p:txBody>
          <a:bodyPr/>
          <a:lstStyle/>
          <a:p>
            <a:fld id="{3DAFE78F-36D9-A647-90B4-95AD1187DACF}" type="slidenum">
              <a:rPr lang="en-US" smtClean="0"/>
              <a:t>22</a:t>
            </a:fld>
            <a:endParaRPr lang="en-US"/>
          </a:p>
        </p:txBody>
      </p:sp>
    </p:spTree>
    <p:extLst>
      <p:ext uri="{BB962C8B-B14F-4D97-AF65-F5344CB8AC3E}">
        <p14:creationId xmlns:p14="http://schemas.microsoft.com/office/powerpoint/2010/main" val="2013369737"/>
      </p:ext>
    </p:extLst>
  </p:cSld>
  <p:clrMapOvr>
    <a:masterClrMapping/>
  </p:clrMapOvr>
  <mc:AlternateContent xmlns:mc="http://schemas.openxmlformats.org/markup-compatibility/2006" xmlns:p14="http://schemas.microsoft.com/office/powerpoint/2010/main">
    <mc:Choice Requires="p14">
      <p:transition p14:dur="0" advTm="178355"/>
    </mc:Choice>
    <mc:Fallback xmlns="">
      <p:transition advTm="17835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BA2C160-F8E6-0841-A435-2D7A6869ED05}"/>
              </a:ext>
            </a:extLst>
          </p:cNvPr>
          <p:cNvSpPr>
            <a:spLocks noGrp="1"/>
          </p:cNvSpPr>
          <p:nvPr>
            <p:ph type="title"/>
          </p:nvPr>
        </p:nvSpPr>
        <p:spPr>
          <a:xfrm>
            <a:off x="307655" y="548640"/>
            <a:ext cx="4134453" cy="5431536"/>
          </a:xfrm>
        </p:spPr>
        <p:txBody>
          <a:bodyPr>
            <a:normAutofit/>
          </a:bodyPr>
          <a:lstStyle/>
          <a:p>
            <a:r>
              <a:rPr lang="en-US" sz="5000" b="1" dirty="0">
                <a:latin typeface="Times New Roman" panose="02020603050405020304" pitchFamily="18" charset="0"/>
                <a:cs typeface="Times New Roman" panose="02020603050405020304" pitchFamily="18" charset="0"/>
              </a:rPr>
              <a:t>Notable Failures Attributable To a State of Being Unschooled About 'Will’</a:t>
            </a:r>
          </a:p>
        </p:txBody>
      </p:sp>
      <p:sp>
        <p:nvSpPr>
          <p:cNvPr id="6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AFFA9DC-A490-4C42-826A-71ADE6C627D6}"/>
              </a:ext>
            </a:extLst>
          </p:cNvPr>
          <p:cNvSpPr>
            <a:spLocks noGrp="1"/>
          </p:cNvSpPr>
          <p:nvPr>
            <p:ph idx="1"/>
          </p:nvPr>
        </p:nvSpPr>
        <p:spPr>
          <a:xfrm>
            <a:off x="5126418" y="552091"/>
            <a:ext cx="6224335" cy="5431536"/>
          </a:xfrm>
        </p:spPr>
        <p:txBody>
          <a:bodyPr anchor="ctr">
            <a:normAutofit/>
          </a:bodyPr>
          <a:lstStyle/>
          <a:p>
            <a:pPr marL="0" indent="0">
              <a:spcBef>
                <a:spcPts val="600"/>
              </a:spcBef>
              <a:spcAft>
                <a:spcPts val="600"/>
              </a:spcAft>
              <a:buNone/>
            </a:pPr>
            <a:r>
              <a:rPr lang="en-US" b="1" dirty="0">
                <a:latin typeface="Times New Roman" panose="02020603050405020304" pitchFamily="18" charset="0"/>
                <a:cs typeface="Times New Roman" panose="02020603050405020304" pitchFamily="18" charset="0"/>
              </a:rPr>
              <a:t>Barbarossa (June 1941)—Germany</a:t>
            </a:r>
          </a:p>
          <a:p>
            <a:pPr marL="0" indent="0">
              <a:spcBef>
                <a:spcPts val="600"/>
              </a:spcBef>
              <a:spcAft>
                <a:spcPts val="600"/>
              </a:spcAft>
              <a:buNone/>
            </a:pPr>
            <a:r>
              <a:rPr lang="en-US" b="1" dirty="0">
                <a:latin typeface="Times New Roman" panose="02020603050405020304" pitchFamily="18" charset="0"/>
                <a:cs typeface="Times New Roman" panose="02020603050405020304" pitchFamily="18" charset="0"/>
              </a:rPr>
              <a:t>Typhoon (October 1941)—Germany</a:t>
            </a:r>
          </a:p>
          <a:p>
            <a:pPr marL="0" indent="0">
              <a:spcBef>
                <a:spcPts val="600"/>
              </a:spcBef>
              <a:spcAft>
                <a:spcPts val="600"/>
              </a:spcAft>
              <a:buNone/>
            </a:pPr>
            <a:r>
              <a:rPr lang="en-US" b="1" dirty="0">
                <a:latin typeface="Times New Roman" panose="02020603050405020304" pitchFamily="18" charset="0"/>
                <a:cs typeface="Times New Roman" panose="02020603050405020304" pitchFamily="18" charset="0"/>
              </a:rPr>
              <a:t>Pearl Harbor (December 1941)—Japan</a:t>
            </a:r>
          </a:p>
          <a:p>
            <a:pPr marL="0" indent="0">
              <a:spcBef>
                <a:spcPts val="600"/>
              </a:spcBef>
              <a:spcAft>
                <a:spcPts val="600"/>
              </a:spcAft>
              <a:buNone/>
            </a:pPr>
            <a:r>
              <a:rPr lang="en-US" b="1" dirty="0">
                <a:latin typeface="Times New Roman" panose="02020603050405020304" pitchFamily="18" charset="0"/>
                <a:cs typeface="Times New Roman" panose="02020603050405020304" pitchFamily="18" charset="0"/>
              </a:rPr>
              <a:t>Korean War (1951-1953)—US</a:t>
            </a:r>
          </a:p>
          <a:p>
            <a:pPr marL="0" indent="0">
              <a:spcBef>
                <a:spcPts val="600"/>
              </a:spcBef>
              <a:spcAft>
                <a:spcPts val="600"/>
              </a:spcAft>
              <a:buNone/>
            </a:pPr>
            <a:r>
              <a:rPr lang="en-US" b="1" dirty="0">
                <a:latin typeface="Times New Roman" panose="02020603050405020304" pitchFamily="18" charset="0"/>
                <a:cs typeface="Times New Roman" panose="02020603050405020304" pitchFamily="18" charset="0"/>
              </a:rPr>
              <a:t>Dien Bien Phu (1954)—France</a:t>
            </a:r>
          </a:p>
          <a:p>
            <a:pPr marL="0" indent="0">
              <a:spcBef>
                <a:spcPts val="600"/>
              </a:spcBef>
              <a:spcAft>
                <a:spcPts val="600"/>
              </a:spcAft>
              <a:buNone/>
            </a:pPr>
            <a:r>
              <a:rPr lang="en-US" b="1" dirty="0">
                <a:latin typeface="Times New Roman" panose="02020603050405020304" pitchFamily="18" charset="0"/>
                <a:cs typeface="Times New Roman" panose="02020603050405020304" pitchFamily="18" charset="0"/>
              </a:rPr>
              <a:t>Viet Nam War (1954-1975)—US</a:t>
            </a:r>
          </a:p>
          <a:p>
            <a:pPr marL="0" indent="0">
              <a:spcBef>
                <a:spcPts val="600"/>
              </a:spcBef>
              <a:spcAft>
                <a:spcPts val="600"/>
              </a:spcAft>
              <a:buNone/>
            </a:pPr>
            <a:r>
              <a:rPr lang="en-US" b="1" dirty="0">
                <a:latin typeface="Times New Roman" panose="02020603050405020304" pitchFamily="18" charset="0"/>
                <a:cs typeface="Times New Roman" panose="02020603050405020304" pitchFamily="18" charset="0"/>
              </a:rPr>
              <a:t>Iraq (2004-2008)—US</a:t>
            </a:r>
          </a:p>
          <a:p>
            <a:pPr marL="0" indent="0">
              <a:spcBef>
                <a:spcPts val="600"/>
              </a:spcBef>
              <a:spcAft>
                <a:spcPts val="600"/>
              </a:spcAft>
              <a:buNone/>
            </a:pPr>
            <a:r>
              <a:rPr lang="en-US" b="1" dirty="0">
                <a:latin typeface="Times New Roman" panose="02020603050405020304" pitchFamily="18" charset="0"/>
                <a:cs typeface="Times New Roman" panose="02020603050405020304" pitchFamily="18" charset="0"/>
              </a:rPr>
              <a:t>Afghanistan (2001-2021)—US</a:t>
            </a:r>
          </a:p>
        </p:txBody>
      </p:sp>
      <p:sp>
        <p:nvSpPr>
          <p:cNvPr id="3" name="Date Placeholder 2">
            <a:extLst>
              <a:ext uri="{FF2B5EF4-FFF2-40B4-BE49-F238E27FC236}">
                <a16:creationId xmlns:a16="http://schemas.microsoft.com/office/drawing/2014/main" id="{0CA6266E-03DF-0742-9587-EA6E9A39B459}"/>
              </a:ext>
            </a:extLst>
          </p:cNvPr>
          <p:cNvSpPr>
            <a:spLocks noGrp="1"/>
          </p:cNvSpPr>
          <p:nvPr>
            <p:ph type="dt" sz="half" idx="10"/>
          </p:nvPr>
        </p:nvSpPr>
        <p:spPr/>
        <p:txBody>
          <a:bodyPr/>
          <a:lstStyle/>
          <a:p>
            <a:fld id="{9D8C0E04-D593-8944-A837-964C5D5E10DD}" type="datetime1">
              <a:rPr lang="en-US" smtClean="0"/>
              <a:t>2/28/22</a:t>
            </a:fld>
            <a:endParaRPr lang="en-US"/>
          </a:p>
        </p:txBody>
      </p:sp>
      <p:sp>
        <p:nvSpPr>
          <p:cNvPr id="6" name="Slide Number Placeholder 5">
            <a:extLst>
              <a:ext uri="{FF2B5EF4-FFF2-40B4-BE49-F238E27FC236}">
                <a16:creationId xmlns:a16="http://schemas.microsoft.com/office/drawing/2014/main" id="{593A9B2C-06A9-5141-85E0-0F3513DB0EB9}"/>
              </a:ext>
            </a:extLst>
          </p:cNvPr>
          <p:cNvSpPr>
            <a:spLocks noGrp="1"/>
          </p:cNvSpPr>
          <p:nvPr>
            <p:ph type="sldNum" sz="quarter" idx="12"/>
          </p:nvPr>
        </p:nvSpPr>
        <p:spPr/>
        <p:txBody>
          <a:bodyPr/>
          <a:lstStyle/>
          <a:p>
            <a:fld id="{3DAFE78F-36D9-A647-90B4-95AD1187DACF}" type="slidenum">
              <a:rPr lang="en-US" smtClean="0"/>
              <a:t>3</a:t>
            </a:fld>
            <a:endParaRPr lang="en-US"/>
          </a:p>
        </p:txBody>
      </p:sp>
    </p:spTree>
    <p:extLst>
      <p:ext uri="{BB962C8B-B14F-4D97-AF65-F5344CB8AC3E}">
        <p14:creationId xmlns:p14="http://schemas.microsoft.com/office/powerpoint/2010/main" val="4162927492"/>
      </p:ext>
    </p:extLst>
  </p:cSld>
  <p:clrMapOvr>
    <a:masterClrMapping/>
  </p:clrMapOvr>
  <mc:AlternateContent xmlns:mc="http://schemas.openxmlformats.org/markup-compatibility/2006" xmlns:p14="http://schemas.microsoft.com/office/powerpoint/2010/main">
    <mc:Choice Requires="p14">
      <p:transition p14:dur="0" advTm="63550"/>
    </mc:Choice>
    <mc:Fallback xmlns="">
      <p:transition advTm="6355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5842-B98B-9D4F-9D55-77AFCE38DA61}"/>
              </a:ext>
            </a:extLst>
          </p:cNvPr>
          <p:cNvSpPr>
            <a:spLocks noGrp="1"/>
          </p:cNvSpPr>
          <p:nvPr>
            <p:ph type="title"/>
          </p:nvPr>
        </p:nvSpPr>
        <p:spPr>
          <a:xfrm>
            <a:off x="1653363" y="365760"/>
            <a:ext cx="9367203" cy="1188720"/>
          </a:xfrm>
        </p:spPr>
        <p:txBody>
          <a:bodyPr>
            <a:normAutofit/>
          </a:bodyPr>
          <a:lstStyle/>
          <a:p>
            <a:r>
              <a:rPr lang="en-US" b="1" dirty="0">
                <a:latin typeface="Times New Roman" panose="02020603050405020304" pitchFamily="18" charset="0"/>
                <a:cs typeface="Times New Roman" panose="02020603050405020304" pitchFamily="18" charset="0"/>
              </a:rPr>
              <a:t>Challenges</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DDFF5AB-4E0C-CE4C-AC79-9B71E7DD8B8E}"/>
              </a:ext>
            </a:extLst>
          </p:cNvPr>
          <p:cNvSpPr>
            <a:spLocks noGrp="1"/>
          </p:cNvSpPr>
          <p:nvPr>
            <p:ph idx="1"/>
          </p:nvPr>
        </p:nvSpPr>
        <p:spPr>
          <a:xfrm>
            <a:off x="1090246" y="1687908"/>
            <a:ext cx="10421816" cy="5028776"/>
          </a:xfrm>
        </p:spPr>
        <p:txBody>
          <a:bodyPr anchor="t">
            <a:noAutofit/>
          </a:bodyPr>
          <a:lstStyle/>
          <a:p>
            <a:pPr>
              <a:spcBef>
                <a:spcPts val="600"/>
              </a:spcBef>
              <a:spcAft>
                <a:spcPts val="600"/>
              </a:spcAft>
            </a:pPr>
            <a:r>
              <a:rPr lang="en-US" sz="3100" b="1" dirty="0">
                <a:latin typeface="Times New Roman" panose="02020603050405020304" pitchFamily="18" charset="0"/>
                <a:cs typeface="Times New Roman" panose="02020603050405020304" pitchFamily="18" charset="0"/>
              </a:rPr>
              <a:t>In history, practitioners and scholars of conflict speak of ‘will’ ethereally and typically pathetic mental effort.</a:t>
            </a:r>
          </a:p>
          <a:p>
            <a:pPr>
              <a:spcBef>
                <a:spcPts val="600"/>
              </a:spcBef>
              <a:spcAft>
                <a:spcPts val="600"/>
              </a:spcAft>
            </a:pPr>
            <a:r>
              <a:rPr lang="en-US" sz="3100" b="1" dirty="0">
                <a:latin typeface="Times New Roman" panose="02020603050405020304" pitchFamily="18" charset="0"/>
                <a:cs typeface="Times New Roman" panose="02020603050405020304" pitchFamily="18" charset="0"/>
              </a:rPr>
              <a:t>Historically, ‘will’ appears </a:t>
            </a:r>
            <a:r>
              <a:rPr lang="en-US" sz="3100" b="1" u="sng" dirty="0">
                <a:latin typeface="Times New Roman" panose="02020603050405020304" pitchFamily="18" charset="0"/>
                <a:cs typeface="Times New Roman" panose="02020603050405020304" pitchFamily="18" charset="0"/>
              </a:rPr>
              <a:t>as the output </a:t>
            </a:r>
            <a:r>
              <a:rPr lang="en-US" sz="3100" b="1" dirty="0">
                <a:latin typeface="Times New Roman" panose="02020603050405020304" pitchFamily="18" charset="0"/>
                <a:cs typeface="Times New Roman" panose="02020603050405020304" pitchFamily="18" charset="0"/>
              </a:rPr>
              <a:t>of conflict, but not as a powerful mental function before the fight.</a:t>
            </a:r>
          </a:p>
          <a:p>
            <a:pPr>
              <a:spcBef>
                <a:spcPts val="600"/>
              </a:spcBef>
              <a:spcAft>
                <a:spcPts val="600"/>
              </a:spcAft>
            </a:pPr>
            <a:r>
              <a:rPr lang="en-US" sz="3100" b="1" dirty="0">
                <a:latin typeface="Times New Roman" panose="02020603050405020304" pitchFamily="18" charset="0"/>
                <a:cs typeface="Times New Roman" panose="02020603050405020304" pitchFamily="18" charset="0"/>
              </a:rPr>
              <a:t>‘Will’ is neither defined nor discussed in US military doctrine.</a:t>
            </a:r>
          </a:p>
          <a:p>
            <a:pPr>
              <a:spcBef>
                <a:spcPts val="600"/>
              </a:spcBef>
              <a:spcAft>
                <a:spcPts val="600"/>
              </a:spcAft>
            </a:pPr>
            <a:r>
              <a:rPr lang="en-US" sz="3100" b="1" dirty="0">
                <a:latin typeface="Times New Roman" panose="02020603050405020304" pitchFamily="18" charset="0"/>
                <a:cs typeface="Times New Roman" panose="02020603050405020304" pitchFamily="18" charset="0"/>
              </a:rPr>
              <a:t>Putting ‘will’ into practice—demanding.</a:t>
            </a:r>
          </a:p>
          <a:p>
            <a:pPr>
              <a:spcBef>
                <a:spcPts val="600"/>
              </a:spcBef>
              <a:spcAft>
                <a:spcPts val="600"/>
              </a:spcAft>
            </a:pPr>
            <a:r>
              <a:rPr lang="en-US" sz="3100" b="1" dirty="0">
                <a:latin typeface="Times New Roman" panose="02020603050405020304" pitchFamily="18" charset="0"/>
                <a:cs typeface="Times New Roman" panose="02020603050405020304" pitchFamily="18" charset="0"/>
              </a:rPr>
              <a:t>With its curious absence in conflict theory and doctrine, ‘will’ must be brought into the light of day and animated.</a:t>
            </a:r>
          </a:p>
        </p:txBody>
      </p:sp>
      <p:sp>
        <p:nvSpPr>
          <p:cNvPr id="5" name="Date Placeholder 4">
            <a:extLst>
              <a:ext uri="{FF2B5EF4-FFF2-40B4-BE49-F238E27FC236}">
                <a16:creationId xmlns:a16="http://schemas.microsoft.com/office/drawing/2014/main" id="{C4C3637B-2673-5243-8216-C5B3D6B7EEE6}"/>
              </a:ext>
            </a:extLst>
          </p:cNvPr>
          <p:cNvSpPr>
            <a:spLocks noGrp="1"/>
          </p:cNvSpPr>
          <p:nvPr>
            <p:ph type="dt" sz="half" idx="10"/>
          </p:nvPr>
        </p:nvSpPr>
        <p:spPr/>
        <p:txBody>
          <a:bodyPr/>
          <a:lstStyle/>
          <a:p>
            <a:fld id="{2AA67891-5690-0046-8596-19BFEFB85ED2}" type="datetime1">
              <a:rPr lang="en-US" smtClean="0"/>
              <a:t>2/28/22</a:t>
            </a:fld>
            <a:endParaRPr lang="en-US"/>
          </a:p>
        </p:txBody>
      </p:sp>
      <p:sp>
        <p:nvSpPr>
          <p:cNvPr id="6" name="Slide Number Placeholder 5">
            <a:extLst>
              <a:ext uri="{FF2B5EF4-FFF2-40B4-BE49-F238E27FC236}">
                <a16:creationId xmlns:a16="http://schemas.microsoft.com/office/drawing/2014/main" id="{B655BA8B-95CF-3941-8385-9FDAEA646BF8}"/>
              </a:ext>
            </a:extLst>
          </p:cNvPr>
          <p:cNvSpPr>
            <a:spLocks noGrp="1"/>
          </p:cNvSpPr>
          <p:nvPr>
            <p:ph type="sldNum" sz="quarter" idx="12"/>
          </p:nvPr>
        </p:nvSpPr>
        <p:spPr/>
        <p:txBody>
          <a:bodyPr/>
          <a:lstStyle/>
          <a:p>
            <a:fld id="{3DAFE78F-36D9-A647-90B4-95AD1187DACF}" type="slidenum">
              <a:rPr lang="en-US" smtClean="0"/>
              <a:t>4</a:t>
            </a:fld>
            <a:endParaRPr lang="en-US"/>
          </a:p>
        </p:txBody>
      </p:sp>
    </p:spTree>
    <p:extLst>
      <p:ext uri="{BB962C8B-B14F-4D97-AF65-F5344CB8AC3E}">
        <p14:creationId xmlns:p14="http://schemas.microsoft.com/office/powerpoint/2010/main" val="910515336"/>
      </p:ext>
    </p:extLst>
  </p:cSld>
  <p:clrMapOvr>
    <a:masterClrMapping/>
  </p:clrMapOvr>
  <mc:AlternateContent xmlns:mc="http://schemas.openxmlformats.org/markup-compatibility/2006" xmlns:p14="http://schemas.microsoft.com/office/powerpoint/2010/main">
    <mc:Choice Requires="p14">
      <p:transition p14:dur="0" advTm="98155"/>
    </mc:Choice>
    <mc:Fallback xmlns="">
      <p:transition advTm="9815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Error">
            <a:extLst>
              <a:ext uri="{FF2B5EF4-FFF2-40B4-BE49-F238E27FC236}">
                <a16:creationId xmlns:a16="http://schemas.microsoft.com/office/drawing/2014/main" id="{B1D5D21B-C7D4-4300-9BA7-B845FE5376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20383" y="3104705"/>
            <a:ext cx="3217333" cy="3217333"/>
          </a:xfrm>
          <a:prstGeom prst="rect">
            <a:avLst/>
          </a:prstGeom>
        </p:spPr>
      </p:pic>
      <p:grpSp>
        <p:nvGrpSpPr>
          <p:cNvPr id="21" name="Group 20">
            <a:extLst>
              <a:ext uri="{FF2B5EF4-FFF2-40B4-BE49-F238E27FC236}">
                <a16:creationId xmlns:a16="http://schemas.microsoft.com/office/drawing/2014/main" id="{134CC3FF-7AA4-46F4-8B24-2F9383D86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11" y="805742"/>
            <a:ext cx="3647770" cy="3193211"/>
            <a:chOff x="1674895" y="1345036"/>
            <a:chExt cx="5428610" cy="4210939"/>
          </a:xfrm>
        </p:grpSpPr>
        <p:sp>
          <p:nvSpPr>
            <p:cNvPr id="22" name="Rectangle 21">
              <a:extLst>
                <a:ext uri="{FF2B5EF4-FFF2-40B4-BE49-F238E27FC236}">
                  <a16:creationId xmlns:a16="http://schemas.microsoft.com/office/drawing/2014/main" id="{275E42E8-8B96-4FF0-9DCC-7E2084C0F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8FEA8A4-ED0E-429C-884B-1599153B8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5" y="685805"/>
            <a:ext cx="3624947" cy="3193211"/>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10B728-8475-B34C-BD75-3B1A099A8FD0}"/>
              </a:ext>
            </a:extLst>
          </p:cNvPr>
          <p:cNvSpPr>
            <a:spLocks noGrp="1"/>
          </p:cNvSpPr>
          <p:nvPr>
            <p:ph type="title"/>
          </p:nvPr>
        </p:nvSpPr>
        <p:spPr>
          <a:xfrm>
            <a:off x="740584" y="859808"/>
            <a:ext cx="3543197" cy="2878986"/>
          </a:xfrm>
        </p:spPr>
        <p:txBody>
          <a:bodyPr>
            <a:normAutofit/>
          </a:bodyPr>
          <a:lstStyle/>
          <a:p>
            <a:pPr algn="ctr"/>
            <a:r>
              <a:rPr lang="en-US" b="1" dirty="0">
                <a:solidFill>
                  <a:schemeClr val="bg1"/>
                </a:solidFill>
                <a:latin typeface="Times New Roman" panose="02020603050405020304" pitchFamily="18" charset="0"/>
                <a:cs typeface="Times New Roman" panose="02020603050405020304" pitchFamily="18" charset="0"/>
              </a:rPr>
              <a:t>Insights</a:t>
            </a:r>
          </a:p>
        </p:txBody>
      </p:sp>
      <p:grpSp>
        <p:nvGrpSpPr>
          <p:cNvPr id="27" name="Graphic 4">
            <a:extLst>
              <a:ext uri="{FF2B5EF4-FFF2-40B4-BE49-F238E27FC236}">
                <a16:creationId xmlns:a16="http://schemas.microsoft.com/office/drawing/2014/main" id="{5F2AA49C-5AC0-41C7-BFAF-74B8D8293C8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335801"/>
            <a:ext cx="849365" cy="849366"/>
            <a:chOff x="5829300" y="3162300"/>
            <a:chExt cx="532256" cy="532257"/>
          </a:xfrm>
          <a:solidFill>
            <a:srgbClr val="FFFFFF"/>
          </a:solidFill>
        </p:grpSpPr>
        <p:sp>
          <p:nvSpPr>
            <p:cNvPr id="28" name="Freeform: Shape 27">
              <a:extLst>
                <a:ext uri="{FF2B5EF4-FFF2-40B4-BE49-F238E27FC236}">
                  <a16:creationId xmlns:a16="http://schemas.microsoft.com/office/drawing/2014/main" id="{88A750A0-64B5-41B2-B525-A914EB40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8216C77-85C1-4BDC-87A8-7E7593320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71AED48-754E-41AC-9ECC-DB2597644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48005417-D297-404F-82A5-8C4393E85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7F942D6-2D0C-4894-81F0-6F81714BA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FAD802E-9670-4B80-876B-3FF64D29A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38AF437-0BFB-40E4-ADA0-5749919AA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8BC9C3D-CBBE-4D29-9DAC-98B3CAF39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A7016629-22ED-494E-9205-594895DA9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BFF3CC1E-0ED4-4599-9B4E-F057769B9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65A4B3A-F9A7-4FA6-A7F3-EA08E0BA15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83B6A14-A56D-4B95-8395-89CF53A09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9F0868B-B193-43B6-BB1E-1FF72993EA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grpSp>
        <p:nvGrpSpPr>
          <p:cNvPr id="42" name="Graphic 4">
            <a:extLst>
              <a:ext uri="{FF2B5EF4-FFF2-40B4-BE49-F238E27FC236}">
                <a16:creationId xmlns:a16="http://schemas.microsoft.com/office/drawing/2014/main" id="{BB32367D-C4F2-49D5-A586-298C7CA821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335801"/>
            <a:ext cx="849365" cy="849366"/>
            <a:chOff x="5829300" y="3162300"/>
            <a:chExt cx="532256" cy="532257"/>
          </a:xfrm>
          <a:solidFill>
            <a:schemeClr val="bg1"/>
          </a:solidFill>
        </p:grpSpPr>
        <p:sp>
          <p:nvSpPr>
            <p:cNvPr id="43" name="Freeform: Shape 42">
              <a:extLst>
                <a:ext uri="{FF2B5EF4-FFF2-40B4-BE49-F238E27FC236}">
                  <a16:creationId xmlns:a16="http://schemas.microsoft.com/office/drawing/2014/main" id="{E1FF7EE7-ACA2-4BFF-BA75-7FAE93FBB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647462E-B5E8-4F02-A1E4-BD0380A224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12CE109-6153-414A-B2D6-C4F9C6FA2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DAF530F5-D68D-4BC8-8984-F1A8B5DEB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2EB69747-F9DD-4B80-B488-D5565D0BC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73AFB787-B8A4-4269-9DA9-FF4A660303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E682D93-25A6-4D91-9A81-3F247BBEE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D5F48B5-53B4-4DA8-B929-6AFF50658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8CA195A3-2A74-4D13-A1B8-24765E26B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B98F1918-C39D-4713-AB21-685A944355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3592273-DEE6-42E1-B824-11D544332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2D6F82B-B619-4D8B-85AE-0E57103BA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246C574-90D4-412B-9444-203F7C83C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96D50EFB-E35F-C14D-82AA-63AAB65A468C}"/>
              </a:ext>
            </a:extLst>
          </p:cNvPr>
          <p:cNvSpPr>
            <a:spLocks noGrp="1"/>
          </p:cNvSpPr>
          <p:nvPr>
            <p:ph idx="1"/>
          </p:nvPr>
        </p:nvSpPr>
        <p:spPr>
          <a:xfrm>
            <a:off x="6036668" y="88927"/>
            <a:ext cx="5948504" cy="6519691"/>
          </a:xfrm>
        </p:spPr>
        <p:txBody>
          <a:bodyPr>
            <a:noAutofit/>
          </a:bodyPr>
          <a:lstStyle/>
          <a:p>
            <a:pPr marL="0" indent="0">
              <a:buNone/>
            </a:pPr>
            <a:r>
              <a:rPr lang="en-US" b="1" dirty="0">
                <a:solidFill>
                  <a:schemeClr val="bg1"/>
                </a:solidFill>
                <a:latin typeface="Times New Roman" charset="0"/>
                <a:ea typeface="Times New Roman" charset="0"/>
                <a:cs typeface="Times New Roman" charset="0"/>
              </a:rPr>
              <a:t>‘</a:t>
            </a:r>
            <a:r>
              <a:rPr lang="en-US" b="1" u="sng" dirty="0">
                <a:solidFill>
                  <a:schemeClr val="bg1"/>
                </a:solidFill>
                <a:latin typeface="Times New Roman" charset="0"/>
                <a:ea typeface="Times New Roman" charset="0"/>
                <a:cs typeface="Times New Roman" charset="0"/>
              </a:rPr>
              <a:t>Will</a:t>
            </a:r>
            <a:r>
              <a:rPr lang="en-US" b="1" dirty="0">
                <a:solidFill>
                  <a:schemeClr val="bg1"/>
                </a:solidFill>
                <a:latin typeface="Times New Roman" charset="0"/>
                <a:ea typeface="Times New Roman" charset="0"/>
                <a:cs typeface="Times New Roman" charset="0"/>
              </a:rPr>
              <a:t>’—of critical importance to the Military Decision-making Process.</a:t>
            </a:r>
          </a:p>
          <a:p>
            <a:pPr marL="0" indent="0">
              <a:buNone/>
            </a:pPr>
            <a:r>
              <a:rPr lang="en-US" b="1" u="sng" dirty="0">
                <a:solidFill>
                  <a:schemeClr val="bg1"/>
                </a:solidFill>
                <a:latin typeface="Times New Roman" charset="0"/>
                <a:ea typeface="Times New Roman" charset="0"/>
                <a:cs typeface="Times New Roman" charset="0"/>
              </a:rPr>
              <a:t>‘Will’</a:t>
            </a:r>
            <a:r>
              <a:rPr lang="en-US" b="1" dirty="0">
                <a:solidFill>
                  <a:schemeClr val="bg1"/>
                </a:solidFill>
                <a:latin typeface="Times New Roman" charset="0"/>
                <a:ea typeface="Times New Roman" charset="0"/>
                <a:cs typeface="Times New Roman" charset="0"/>
              </a:rPr>
              <a:t>—should cut across doctrine, technology, organizational design, training/education, materiel, leadership.</a:t>
            </a:r>
          </a:p>
          <a:p>
            <a:pPr marL="0" indent="0">
              <a:buNone/>
            </a:pPr>
            <a:r>
              <a:rPr lang="en-US" b="1" u="sng" dirty="0">
                <a:solidFill>
                  <a:schemeClr val="bg1"/>
                </a:solidFill>
                <a:latin typeface="Times New Roman" charset="0"/>
                <a:cs typeface="Times New Roman" charset="0"/>
              </a:rPr>
              <a:t>Derivatives</a:t>
            </a:r>
            <a:r>
              <a:rPr lang="en-US" b="1" dirty="0">
                <a:solidFill>
                  <a:schemeClr val="bg1"/>
                </a:solidFill>
                <a:latin typeface="Times New Roman" charset="0"/>
                <a:cs typeface="Times New Roman" charset="0"/>
              </a:rPr>
              <a:t>:</a:t>
            </a:r>
          </a:p>
          <a:p>
            <a:r>
              <a:rPr lang="en-US" b="1" dirty="0">
                <a:solidFill>
                  <a:schemeClr val="bg1"/>
                </a:solidFill>
                <a:latin typeface="Times New Roman" charset="0"/>
                <a:cs typeface="Times New Roman" charset="0"/>
              </a:rPr>
              <a:t>By building ‘will’s’ presence in doctrine, one overcomes certain deficiencies:</a:t>
            </a:r>
          </a:p>
          <a:p>
            <a:pPr lvl="1"/>
            <a:r>
              <a:rPr lang="en-US" b="1" dirty="0">
                <a:solidFill>
                  <a:schemeClr val="bg1"/>
                </a:solidFill>
                <a:latin typeface="Times New Roman" charset="0"/>
                <a:cs typeface="Times New Roman" charset="0"/>
              </a:rPr>
              <a:t>A lack of thinking skills to actuate ‘will’</a:t>
            </a:r>
          </a:p>
          <a:p>
            <a:pPr lvl="1"/>
            <a:r>
              <a:rPr lang="en-US" b="1" dirty="0">
                <a:solidFill>
                  <a:schemeClr val="bg1"/>
                </a:solidFill>
                <a:latin typeface="Times New Roman" charset="0"/>
                <a:cs typeface="Times New Roman" charset="0"/>
              </a:rPr>
              <a:t>Technology to enhance ‘will’</a:t>
            </a:r>
          </a:p>
          <a:p>
            <a:pPr lvl="1"/>
            <a:r>
              <a:rPr lang="en-US" b="1" dirty="0">
                <a:solidFill>
                  <a:schemeClr val="bg1"/>
                </a:solidFill>
                <a:latin typeface="Times New Roman" charset="0"/>
                <a:cs typeface="Times New Roman" charset="0"/>
              </a:rPr>
              <a:t>Organizational design to support ‘will’</a:t>
            </a:r>
          </a:p>
          <a:p>
            <a:pPr lvl="1"/>
            <a:endParaRPr lang="en-US" b="1" dirty="0">
              <a:solidFill>
                <a:schemeClr val="bg1"/>
              </a:solidFill>
              <a:latin typeface="Times New Roman" charset="0"/>
              <a:cs typeface="Times New Roman" charset="0"/>
            </a:endParaRPr>
          </a:p>
          <a:p>
            <a:pPr lvl="1"/>
            <a:endParaRPr lang="en-US" b="1" dirty="0">
              <a:solidFill>
                <a:schemeClr val="bg1"/>
              </a:solidFill>
              <a:latin typeface="Times New Roman" charset="0"/>
              <a:cs typeface="Times New Roman" charset="0"/>
            </a:endParaRPr>
          </a:p>
        </p:txBody>
      </p:sp>
      <p:sp>
        <p:nvSpPr>
          <p:cNvPr id="4" name="Date Placeholder 3">
            <a:extLst>
              <a:ext uri="{FF2B5EF4-FFF2-40B4-BE49-F238E27FC236}">
                <a16:creationId xmlns:a16="http://schemas.microsoft.com/office/drawing/2014/main" id="{0FDC61E5-7CD5-5F41-A6E2-89C102CE762D}"/>
              </a:ext>
            </a:extLst>
          </p:cNvPr>
          <p:cNvSpPr>
            <a:spLocks noGrp="1"/>
          </p:cNvSpPr>
          <p:nvPr>
            <p:ph type="dt" sz="half" idx="10"/>
          </p:nvPr>
        </p:nvSpPr>
        <p:spPr/>
        <p:txBody>
          <a:bodyPr/>
          <a:lstStyle/>
          <a:p>
            <a:fld id="{EBA227B5-42F1-E447-9210-022956AC08CF}" type="datetime1">
              <a:rPr lang="en-US" smtClean="0"/>
              <a:t>2/28/22</a:t>
            </a:fld>
            <a:endParaRPr lang="en-US"/>
          </a:p>
        </p:txBody>
      </p:sp>
      <p:sp>
        <p:nvSpPr>
          <p:cNvPr id="5" name="Slide Number Placeholder 4">
            <a:extLst>
              <a:ext uri="{FF2B5EF4-FFF2-40B4-BE49-F238E27FC236}">
                <a16:creationId xmlns:a16="http://schemas.microsoft.com/office/drawing/2014/main" id="{E171E696-7A5B-774C-83F6-C96712314AF8}"/>
              </a:ext>
            </a:extLst>
          </p:cNvPr>
          <p:cNvSpPr>
            <a:spLocks noGrp="1"/>
          </p:cNvSpPr>
          <p:nvPr>
            <p:ph type="sldNum" sz="quarter" idx="12"/>
          </p:nvPr>
        </p:nvSpPr>
        <p:spPr/>
        <p:txBody>
          <a:bodyPr/>
          <a:lstStyle/>
          <a:p>
            <a:fld id="{3DAFE78F-36D9-A647-90B4-95AD1187DACF}" type="slidenum">
              <a:rPr lang="en-US" smtClean="0"/>
              <a:t>5</a:t>
            </a:fld>
            <a:endParaRPr lang="en-US"/>
          </a:p>
        </p:txBody>
      </p:sp>
    </p:spTree>
    <p:extLst>
      <p:ext uri="{BB962C8B-B14F-4D97-AF65-F5344CB8AC3E}">
        <p14:creationId xmlns:p14="http://schemas.microsoft.com/office/powerpoint/2010/main" val="3278214282"/>
      </p:ext>
    </p:extLst>
  </p:cSld>
  <p:clrMapOvr>
    <a:masterClrMapping/>
  </p:clrMapOvr>
  <mc:AlternateContent xmlns:mc="http://schemas.openxmlformats.org/markup-compatibility/2006" xmlns:p14="http://schemas.microsoft.com/office/powerpoint/2010/main">
    <mc:Choice Requires="p14">
      <p:transition p14:dur="0" advTm="75053"/>
    </mc:Choice>
    <mc:Fallback xmlns="">
      <p:transition advTm="7505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itle 3">
            <a:extLst>
              <a:ext uri="{FF2B5EF4-FFF2-40B4-BE49-F238E27FC236}">
                <a16:creationId xmlns:a16="http://schemas.microsoft.com/office/drawing/2014/main" id="{7BA2C160-F8E6-0841-A435-2D7A6869ED05}"/>
              </a:ext>
            </a:extLst>
          </p:cNvPr>
          <p:cNvSpPr>
            <a:spLocks noGrp="1"/>
          </p:cNvSpPr>
          <p:nvPr>
            <p:ph type="title"/>
          </p:nvPr>
        </p:nvSpPr>
        <p:spPr>
          <a:xfrm>
            <a:off x="203200" y="381935"/>
            <a:ext cx="5488194" cy="5974414"/>
          </a:xfrm>
        </p:spPr>
        <p:txBody>
          <a:bodyPr anchor="ctr">
            <a:normAutofit/>
          </a:bodyPr>
          <a:lstStyle/>
          <a:p>
            <a:r>
              <a:rPr lang="en-US" sz="8000" b="1" dirty="0">
                <a:latin typeface="Times New Roman" panose="02020603050405020304" pitchFamily="18" charset="0"/>
                <a:cs typeface="Times New Roman" panose="02020603050405020304" pitchFamily="18" charset="0"/>
              </a:rPr>
              <a:t>Why Be Concerned?</a:t>
            </a:r>
          </a:p>
        </p:txBody>
      </p:sp>
      <p:grpSp>
        <p:nvGrpSpPr>
          <p:cNvPr id="57" name="Group 13">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5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7"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5" name="Content Placeholder 4">
            <a:extLst>
              <a:ext uri="{FF2B5EF4-FFF2-40B4-BE49-F238E27FC236}">
                <a16:creationId xmlns:a16="http://schemas.microsoft.com/office/drawing/2014/main" id="{BAFFA9DC-A490-4C42-826A-71ADE6C627D6}"/>
              </a:ext>
            </a:extLst>
          </p:cNvPr>
          <p:cNvSpPr>
            <a:spLocks noGrp="1"/>
          </p:cNvSpPr>
          <p:nvPr>
            <p:ph idx="1"/>
          </p:nvPr>
        </p:nvSpPr>
        <p:spPr>
          <a:xfrm>
            <a:off x="6297232" y="247973"/>
            <a:ext cx="5602665" cy="6601149"/>
          </a:xfrm>
        </p:spPr>
        <p:txBody>
          <a:bodyPr anchor="ctr">
            <a:noAutofit/>
          </a:bodyPr>
          <a:lstStyle/>
          <a:p>
            <a:pPr>
              <a:spcBef>
                <a:spcPts val="600"/>
              </a:spcBef>
              <a:spcAft>
                <a:spcPts val="600"/>
              </a:spcAft>
            </a:pPr>
            <a:r>
              <a:rPr lang="en-US" sz="3200" b="1" dirty="0">
                <a:solidFill>
                  <a:schemeClr val="tx1">
                    <a:alpha val="80000"/>
                  </a:schemeClr>
                </a:solidFill>
                <a:latin typeface="Times New Roman" panose="02020603050405020304" pitchFamily="18" charset="0"/>
                <a:cs typeface="Times New Roman" panose="02020603050405020304" pitchFamily="18" charset="0"/>
              </a:rPr>
              <a:t>Warfighting potential is suboptimized.</a:t>
            </a:r>
          </a:p>
          <a:p>
            <a:pPr>
              <a:spcBef>
                <a:spcPts val="600"/>
              </a:spcBef>
              <a:spcAft>
                <a:spcPts val="600"/>
              </a:spcAft>
            </a:pPr>
            <a:r>
              <a:rPr lang="en-US" sz="3200" b="1" dirty="0">
                <a:solidFill>
                  <a:schemeClr val="tx1">
                    <a:alpha val="80000"/>
                  </a:schemeClr>
                </a:solidFill>
                <a:latin typeface="Times New Roman" panose="02020603050405020304" pitchFamily="18" charset="0"/>
                <a:cs typeface="Times New Roman" panose="02020603050405020304" pitchFamily="18" charset="0"/>
              </a:rPr>
              <a:t>Missing a window of opportunity for winning bouts of ‘will’ w/Chinese, Russians, Iranians, North Koreans, Drug Cartels.</a:t>
            </a:r>
          </a:p>
          <a:p>
            <a:pPr>
              <a:spcBef>
                <a:spcPts val="600"/>
              </a:spcBef>
              <a:spcAft>
                <a:spcPts val="600"/>
              </a:spcAft>
            </a:pPr>
            <a:r>
              <a:rPr lang="en-US" sz="3200" b="1" dirty="0">
                <a:solidFill>
                  <a:schemeClr val="tx1">
                    <a:alpha val="80000"/>
                  </a:schemeClr>
                </a:solidFill>
                <a:latin typeface="Times New Roman" panose="02020603050405020304" pitchFamily="18" charset="0"/>
                <a:cs typeface="Times New Roman" panose="02020603050405020304" pitchFamily="18" charset="0"/>
              </a:rPr>
              <a:t>Requires study, understanding, application—</a:t>
            </a:r>
            <a:r>
              <a:rPr lang="en-US" sz="3200" b="1" i="1" dirty="0">
                <a:solidFill>
                  <a:schemeClr val="tx1">
                    <a:alpha val="80000"/>
                  </a:schemeClr>
                </a:solidFill>
                <a:latin typeface="Times New Roman" panose="02020603050405020304" pitchFamily="18" charset="0"/>
                <a:cs typeface="Times New Roman" panose="02020603050405020304" pitchFamily="18" charset="0"/>
              </a:rPr>
              <a:t>all military decision-makers, civilian policy-makers</a:t>
            </a:r>
            <a:r>
              <a:rPr lang="en-US" sz="3200" b="1" dirty="0">
                <a:solidFill>
                  <a:schemeClr val="tx1">
                    <a:alpha val="80000"/>
                  </a:schemeClr>
                </a:solidFill>
                <a:latin typeface="Times New Roman" panose="02020603050405020304" pitchFamily="18" charset="0"/>
                <a:cs typeface="Times New Roman" panose="02020603050405020304" pitchFamily="18" charset="0"/>
              </a:rPr>
              <a:t>.</a:t>
            </a:r>
          </a:p>
          <a:p>
            <a:pPr>
              <a:spcBef>
                <a:spcPts val="600"/>
              </a:spcBef>
              <a:spcAft>
                <a:spcPts val="600"/>
              </a:spcAft>
            </a:pPr>
            <a:r>
              <a:rPr lang="en-US" sz="3200" b="1" dirty="0">
                <a:solidFill>
                  <a:schemeClr val="tx1">
                    <a:alpha val="80000"/>
                  </a:schemeClr>
                </a:solidFill>
                <a:latin typeface="Times New Roman" panose="02020603050405020304" pitchFamily="18" charset="0"/>
                <a:cs typeface="Times New Roman" panose="02020603050405020304" pitchFamily="18" charset="0"/>
              </a:rPr>
              <a:t>Requires advanced technology.</a:t>
            </a:r>
          </a:p>
        </p:txBody>
      </p:sp>
      <p:cxnSp>
        <p:nvCxnSpPr>
          <p:cNvPr id="59" name="Straight Connector 1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17096B29-8E00-3644-A657-A9CA47D1E34A}"/>
              </a:ext>
            </a:extLst>
          </p:cNvPr>
          <p:cNvSpPr>
            <a:spLocks noGrp="1"/>
          </p:cNvSpPr>
          <p:nvPr>
            <p:ph type="dt" sz="half" idx="10"/>
          </p:nvPr>
        </p:nvSpPr>
        <p:spPr/>
        <p:txBody>
          <a:bodyPr/>
          <a:lstStyle/>
          <a:p>
            <a:fld id="{0451BEB6-C80E-D548-B1DE-130E52DBBAB4}" type="datetime1">
              <a:rPr lang="en-US" smtClean="0"/>
              <a:t>2/28/22</a:t>
            </a:fld>
            <a:endParaRPr lang="en-US"/>
          </a:p>
        </p:txBody>
      </p:sp>
      <p:sp>
        <p:nvSpPr>
          <p:cNvPr id="3" name="Slide Number Placeholder 2">
            <a:extLst>
              <a:ext uri="{FF2B5EF4-FFF2-40B4-BE49-F238E27FC236}">
                <a16:creationId xmlns:a16="http://schemas.microsoft.com/office/drawing/2014/main" id="{71091D9C-D03D-1C4B-B87D-C665575F4BCE}"/>
              </a:ext>
            </a:extLst>
          </p:cNvPr>
          <p:cNvSpPr>
            <a:spLocks noGrp="1"/>
          </p:cNvSpPr>
          <p:nvPr>
            <p:ph type="sldNum" sz="quarter" idx="12"/>
          </p:nvPr>
        </p:nvSpPr>
        <p:spPr/>
        <p:txBody>
          <a:bodyPr/>
          <a:lstStyle/>
          <a:p>
            <a:fld id="{3DAFE78F-36D9-A647-90B4-95AD1187DACF}" type="slidenum">
              <a:rPr lang="en-US" smtClean="0"/>
              <a:t>6</a:t>
            </a:fld>
            <a:endParaRPr lang="en-US"/>
          </a:p>
        </p:txBody>
      </p:sp>
    </p:spTree>
    <p:extLst>
      <p:ext uri="{BB962C8B-B14F-4D97-AF65-F5344CB8AC3E}">
        <p14:creationId xmlns:p14="http://schemas.microsoft.com/office/powerpoint/2010/main" val="4150082477"/>
      </p:ext>
    </p:extLst>
  </p:cSld>
  <p:clrMapOvr>
    <a:masterClrMapping/>
  </p:clrMapOvr>
  <mc:AlternateContent xmlns:mc="http://schemas.openxmlformats.org/markup-compatibility/2006" xmlns:p14="http://schemas.microsoft.com/office/powerpoint/2010/main">
    <mc:Choice Requires="p14">
      <p:transition p14:dur="0" advTm="72116"/>
    </mc:Choice>
    <mc:Fallback xmlns="">
      <p:transition advTm="7211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10B728-8475-B34C-BD75-3B1A099A8FD0}"/>
              </a:ext>
            </a:extLst>
          </p:cNvPr>
          <p:cNvSpPr>
            <a:spLocks noGrp="1"/>
          </p:cNvSpPr>
          <p:nvPr>
            <p:ph type="title"/>
          </p:nvPr>
        </p:nvSpPr>
        <p:spPr>
          <a:xfrm>
            <a:off x="1102368" y="1877492"/>
            <a:ext cx="4030132" cy="3215373"/>
          </a:xfrm>
        </p:spPr>
        <p:txBody>
          <a:bodyPr>
            <a:normAutofit/>
          </a:bodyPr>
          <a:lstStyle/>
          <a:p>
            <a:pPr algn="ctr"/>
            <a:r>
              <a:rPr lang="en-US" b="1" dirty="0">
                <a:solidFill>
                  <a:schemeClr val="bg1"/>
                </a:solidFill>
                <a:latin typeface="Times New Roman" panose="02020603050405020304" pitchFamily="18" charset="0"/>
                <a:cs typeface="Times New Roman" panose="02020603050405020304" pitchFamily="18" charset="0"/>
              </a:rPr>
              <a:t>Definition of ‘Will’</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25"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7"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34"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5"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96D50EFB-E35F-C14D-82AA-63AAB65A468C}"/>
              </a:ext>
            </a:extLst>
          </p:cNvPr>
          <p:cNvSpPr>
            <a:spLocks noGrp="1"/>
          </p:cNvSpPr>
          <p:nvPr>
            <p:ph idx="1"/>
          </p:nvPr>
        </p:nvSpPr>
        <p:spPr>
          <a:xfrm>
            <a:off x="6314685" y="138194"/>
            <a:ext cx="5217173" cy="5646361"/>
          </a:xfrm>
        </p:spPr>
        <p:txBody>
          <a:bodyPr>
            <a:noAutofit/>
          </a:bodyPr>
          <a:lstStyle/>
          <a:p>
            <a:pPr marL="0" indent="0">
              <a:buNone/>
            </a:pPr>
            <a:endParaRPr lang="en-US" sz="3600" b="1" dirty="0">
              <a:solidFill>
                <a:schemeClr val="bg1"/>
              </a:solidFill>
              <a:latin typeface="Times New Roman" charset="0"/>
              <a:ea typeface="Times New Roman" charset="0"/>
              <a:cs typeface="Times New Roman" charset="0"/>
            </a:endParaRPr>
          </a:p>
          <a:p>
            <a:pPr marL="0" indent="0">
              <a:buNone/>
            </a:pPr>
            <a:endParaRPr lang="en-US" sz="3600" b="1" dirty="0">
              <a:solidFill>
                <a:schemeClr val="bg1"/>
              </a:solidFill>
              <a:latin typeface="Times New Roman" charset="0"/>
              <a:ea typeface="Times New Roman" charset="0"/>
              <a:cs typeface="Times New Roman" charset="0"/>
            </a:endParaRPr>
          </a:p>
          <a:p>
            <a:r>
              <a:rPr lang="en-US" sz="3600" b="1" dirty="0">
                <a:solidFill>
                  <a:schemeClr val="bg1"/>
                </a:solidFill>
                <a:latin typeface="Times New Roman" charset="0"/>
                <a:ea typeface="Times New Roman" charset="0"/>
                <a:cs typeface="Times New Roman" charset="0"/>
              </a:rPr>
              <a:t>‘</a:t>
            </a:r>
            <a:r>
              <a:rPr lang="en-US" sz="3600" b="1" u="sng" dirty="0">
                <a:solidFill>
                  <a:schemeClr val="bg1"/>
                </a:solidFill>
                <a:latin typeface="Times New Roman" charset="0"/>
                <a:ea typeface="Times New Roman" charset="0"/>
                <a:cs typeface="Times New Roman" charset="0"/>
              </a:rPr>
              <a:t>Will</a:t>
            </a:r>
            <a:r>
              <a:rPr lang="en-US" sz="3600" b="1" dirty="0">
                <a:solidFill>
                  <a:schemeClr val="bg1"/>
                </a:solidFill>
                <a:latin typeface="Times New Roman" charset="0"/>
                <a:ea typeface="Times New Roman" charset="0"/>
                <a:cs typeface="Times New Roman" charset="0"/>
              </a:rPr>
              <a:t>’—</a:t>
            </a:r>
            <a:r>
              <a:rPr lang="en-US" b="1" dirty="0">
                <a:solidFill>
                  <a:schemeClr val="bg1"/>
                </a:solidFill>
                <a:latin typeface="Times New Roman" panose="02020603050405020304" pitchFamily="18" charset="0"/>
                <a:cs typeface="Times New Roman" panose="02020603050405020304" pitchFamily="18" charset="0"/>
              </a:rPr>
              <a:t>force—moral, intellectual, physical—that impel action to accomplish goals, objectives, and strategies. ‘Will’ always includes capabilities and strength of motive.</a:t>
            </a:r>
          </a:p>
          <a:p>
            <a:r>
              <a:rPr lang="en-US" dirty="0"/>
              <a:t>This definition is a combination of thoughts coming from my study and from Dr. Hal Winton’s critique of my book, </a:t>
            </a:r>
            <a:r>
              <a:rPr lang="en-US" i="1" dirty="0"/>
              <a:t>The Power of Will in International Conflict</a:t>
            </a:r>
            <a:r>
              <a:rPr lang="en-US" dirty="0"/>
              <a:t> (Santa Monica: Praeger Security</a:t>
            </a:r>
            <a:endParaRPr lang="en-US" sz="3600" dirty="0">
              <a:solidFill>
                <a:schemeClr val="bg1"/>
              </a:solidFill>
            </a:endParaRP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AE2BEF40-0B94-2B45-82D9-1B88A4D0AED9}"/>
              </a:ext>
            </a:extLst>
          </p:cNvPr>
          <p:cNvSpPr>
            <a:spLocks noGrp="1"/>
          </p:cNvSpPr>
          <p:nvPr>
            <p:ph type="dt" sz="half" idx="10"/>
          </p:nvPr>
        </p:nvSpPr>
        <p:spPr/>
        <p:txBody>
          <a:bodyPr/>
          <a:lstStyle/>
          <a:p>
            <a:fld id="{8A96A0DB-ABE6-AF4D-AC23-2FDFE9B3EFB6}" type="datetime1">
              <a:rPr lang="en-US" smtClean="0"/>
              <a:t>2/28/22</a:t>
            </a:fld>
            <a:endParaRPr lang="en-US"/>
          </a:p>
        </p:txBody>
      </p:sp>
      <p:sp>
        <p:nvSpPr>
          <p:cNvPr id="5" name="Slide Number Placeholder 4">
            <a:extLst>
              <a:ext uri="{FF2B5EF4-FFF2-40B4-BE49-F238E27FC236}">
                <a16:creationId xmlns:a16="http://schemas.microsoft.com/office/drawing/2014/main" id="{9DA0E2F7-4E72-E840-94D7-E2EEDB784C00}"/>
              </a:ext>
            </a:extLst>
          </p:cNvPr>
          <p:cNvSpPr>
            <a:spLocks noGrp="1"/>
          </p:cNvSpPr>
          <p:nvPr>
            <p:ph type="sldNum" sz="quarter" idx="12"/>
          </p:nvPr>
        </p:nvSpPr>
        <p:spPr/>
        <p:txBody>
          <a:bodyPr/>
          <a:lstStyle/>
          <a:p>
            <a:fld id="{3DAFE78F-36D9-A647-90B4-95AD1187DACF}" type="slidenum">
              <a:rPr lang="en-US" smtClean="0"/>
              <a:t>7</a:t>
            </a:fld>
            <a:endParaRPr lang="en-US"/>
          </a:p>
        </p:txBody>
      </p:sp>
    </p:spTree>
    <p:extLst>
      <p:ext uri="{BB962C8B-B14F-4D97-AF65-F5344CB8AC3E}">
        <p14:creationId xmlns:p14="http://schemas.microsoft.com/office/powerpoint/2010/main" val="3866951620"/>
      </p:ext>
    </p:extLst>
  </p:cSld>
  <p:clrMapOvr>
    <a:masterClrMapping/>
  </p:clrMapOvr>
  <mc:AlternateContent xmlns:mc="http://schemas.openxmlformats.org/markup-compatibility/2006" xmlns:p14="http://schemas.microsoft.com/office/powerpoint/2010/main">
    <mc:Choice Requires="p14">
      <p:transition p14:dur="0" advTm="62499"/>
    </mc:Choice>
    <mc:Fallback xmlns="">
      <p:transition advTm="6249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68B6FDED-FC98-463C-B593-0F5116DB78E1}"/>
              </a:ext>
            </a:extLst>
          </p:cNvPr>
          <p:cNvCxnSpPr>
            <a:cxnSpLocks/>
          </p:cNvCxnSpPr>
          <p:nvPr/>
        </p:nvCxnSpPr>
        <p:spPr>
          <a:xfrm flipV="1">
            <a:off x="827563" y="3484314"/>
            <a:ext cx="10763716" cy="153578"/>
          </a:xfrm>
          <a:prstGeom prst="straightConnector1">
            <a:avLst/>
          </a:prstGeom>
          <a:ln w="508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BD8ECD22-060B-4D6C-A073-DE479D9BBFCF}"/>
              </a:ext>
            </a:extLst>
          </p:cNvPr>
          <p:cNvSpPr/>
          <p:nvPr/>
        </p:nvSpPr>
        <p:spPr>
          <a:xfrm>
            <a:off x="2016596" y="3915446"/>
            <a:ext cx="1768543" cy="1091653"/>
          </a:xfrm>
          <a:prstGeom prst="ellipse">
            <a:avLst/>
          </a:prstGeom>
          <a:solidFill>
            <a:schemeClr val="tx1"/>
          </a:solidFill>
          <a:ln>
            <a:solidFill>
              <a:schemeClr val="bg1"/>
            </a:solidFill>
          </a:ln>
          <a:effectLst>
            <a:glow rad="101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Strength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Motive</a:t>
            </a:r>
          </a:p>
        </p:txBody>
      </p:sp>
      <p:sp>
        <p:nvSpPr>
          <p:cNvPr id="6" name="Oval 5">
            <a:extLst>
              <a:ext uri="{FF2B5EF4-FFF2-40B4-BE49-F238E27FC236}">
                <a16:creationId xmlns:a16="http://schemas.microsoft.com/office/drawing/2014/main" id="{BE15F608-33A9-4E89-ACBC-D20BAB0198DA}"/>
              </a:ext>
            </a:extLst>
          </p:cNvPr>
          <p:cNvSpPr/>
          <p:nvPr/>
        </p:nvSpPr>
        <p:spPr>
          <a:xfrm>
            <a:off x="167933" y="2711986"/>
            <a:ext cx="1815548" cy="1749287"/>
          </a:xfrm>
          <a:prstGeom prst="ellipse">
            <a:avLst/>
          </a:prstGeom>
          <a:solidFill>
            <a:schemeClr val="tx1"/>
          </a:solidFill>
          <a:ln>
            <a:solidFill>
              <a:schemeClr val="bg1"/>
            </a:solidFill>
          </a:ln>
          <a:effectLst>
            <a:glow rad="101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Purpose</a:t>
            </a:r>
          </a:p>
        </p:txBody>
      </p:sp>
      <p:sp>
        <p:nvSpPr>
          <p:cNvPr id="7" name="Oval 6">
            <a:extLst>
              <a:ext uri="{FF2B5EF4-FFF2-40B4-BE49-F238E27FC236}">
                <a16:creationId xmlns:a16="http://schemas.microsoft.com/office/drawing/2014/main" id="{9CACC2DB-D7D9-4E4E-93D0-AE953F5B4148}"/>
              </a:ext>
            </a:extLst>
          </p:cNvPr>
          <p:cNvSpPr/>
          <p:nvPr/>
        </p:nvSpPr>
        <p:spPr>
          <a:xfrm>
            <a:off x="5971809" y="1986697"/>
            <a:ext cx="2221907" cy="1090756"/>
          </a:xfrm>
          <a:prstGeom prst="ellipse">
            <a:avLst/>
          </a:prstGeom>
          <a:solidFill>
            <a:schemeClr val="tx1"/>
          </a:solidFill>
          <a:ln>
            <a:solidFill>
              <a:schemeClr val="bg1"/>
            </a:solidFill>
          </a:ln>
          <a:effectLst>
            <a:glow rad="101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Disadvantage</a:t>
            </a:r>
          </a:p>
        </p:txBody>
      </p:sp>
      <p:sp>
        <p:nvSpPr>
          <p:cNvPr id="8" name="Oval 7">
            <a:extLst>
              <a:ext uri="{FF2B5EF4-FFF2-40B4-BE49-F238E27FC236}">
                <a16:creationId xmlns:a16="http://schemas.microsoft.com/office/drawing/2014/main" id="{4F7A09BD-865D-41E4-8457-FB6CE97BF140}"/>
              </a:ext>
            </a:extLst>
          </p:cNvPr>
          <p:cNvSpPr/>
          <p:nvPr/>
        </p:nvSpPr>
        <p:spPr>
          <a:xfrm>
            <a:off x="4170300" y="4295911"/>
            <a:ext cx="2069820" cy="944012"/>
          </a:xfrm>
          <a:prstGeom prst="ellipse">
            <a:avLst/>
          </a:prstGeom>
          <a:solidFill>
            <a:schemeClr val="tx1"/>
          </a:solidFill>
          <a:ln>
            <a:solidFill>
              <a:schemeClr val="tx1"/>
            </a:solidFill>
          </a:ln>
          <a:effectLst>
            <a:glow rad="101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imes New Roman" charset="0"/>
                <a:ea typeface="Times New Roman" charset="0"/>
                <a:cs typeface="Times New Roman" charset="0"/>
              </a:rPr>
              <a:t>Determination</a:t>
            </a:r>
            <a:endParaRPr kumimoji="0" lang="en-US" sz="16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endParaRPr>
          </a:p>
        </p:txBody>
      </p:sp>
      <p:sp>
        <p:nvSpPr>
          <p:cNvPr id="9" name="Oval 8">
            <a:extLst>
              <a:ext uri="{FF2B5EF4-FFF2-40B4-BE49-F238E27FC236}">
                <a16:creationId xmlns:a16="http://schemas.microsoft.com/office/drawing/2014/main" id="{1C3FBE3E-5726-409F-99BC-DC33B0444525}"/>
              </a:ext>
            </a:extLst>
          </p:cNvPr>
          <p:cNvSpPr/>
          <p:nvPr/>
        </p:nvSpPr>
        <p:spPr>
          <a:xfrm>
            <a:off x="1713435" y="1999321"/>
            <a:ext cx="2069198" cy="1471119"/>
          </a:xfrm>
          <a:prstGeom prst="ellipse">
            <a:avLst/>
          </a:prstGeom>
          <a:solidFill>
            <a:schemeClr val="tx1"/>
          </a:solidFill>
          <a:ln>
            <a:solidFill>
              <a:schemeClr val="bg1"/>
            </a:solidFill>
          </a:ln>
          <a:effectLst>
            <a:glow rad="101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Capabilities</a:t>
            </a:r>
          </a:p>
        </p:txBody>
      </p:sp>
      <p:sp>
        <p:nvSpPr>
          <p:cNvPr id="10" name="Oval 9">
            <a:extLst>
              <a:ext uri="{FF2B5EF4-FFF2-40B4-BE49-F238E27FC236}">
                <a16:creationId xmlns:a16="http://schemas.microsoft.com/office/drawing/2014/main" id="{AB9FC492-938E-4845-9A44-4525CC6B89F9}"/>
              </a:ext>
            </a:extLst>
          </p:cNvPr>
          <p:cNvSpPr/>
          <p:nvPr/>
        </p:nvSpPr>
        <p:spPr>
          <a:xfrm>
            <a:off x="6289471" y="3212744"/>
            <a:ext cx="1934307" cy="787680"/>
          </a:xfrm>
          <a:prstGeom prst="ellipse">
            <a:avLst/>
          </a:prstGeom>
          <a:solidFill>
            <a:schemeClr val="tx1"/>
          </a:solidFill>
          <a:ln>
            <a:solidFill>
              <a:schemeClr val="bg1"/>
            </a:solidFill>
          </a:ln>
          <a:effectLst>
            <a:glow rad="101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Imposition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8FBB0DC6-BE69-4D43-90E3-4642CC3A3197}"/>
              </a:ext>
            </a:extLst>
          </p:cNvPr>
          <p:cNvSpPr/>
          <p:nvPr/>
        </p:nvSpPr>
        <p:spPr>
          <a:xfrm>
            <a:off x="9790275" y="2805776"/>
            <a:ext cx="1498132" cy="1141341"/>
          </a:xfrm>
          <a:prstGeom prst="ellipse">
            <a:avLst/>
          </a:prstGeom>
          <a:solidFill>
            <a:schemeClr val="tx1"/>
          </a:solidFill>
          <a:ln>
            <a:noFill/>
          </a:ln>
          <a:effectLst>
            <a:glow rad="101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Action</a:t>
            </a:r>
          </a:p>
        </p:txBody>
      </p:sp>
      <p:sp>
        <p:nvSpPr>
          <p:cNvPr id="12" name="Rounded Rectangle 66">
            <a:extLst>
              <a:ext uri="{FF2B5EF4-FFF2-40B4-BE49-F238E27FC236}">
                <a16:creationId xmlns:a16="http://schemas.microsoft.com/office/drawing/2014/main" id="{86E64C92-5A1D-4BE7-B047-09506A193C7F}"/>
              </a:ext>
            </a:extLst>
          </p:cNvPr>
          <p:cNvSpPr/>
          <p:nvPr/>
        </p:nvSpPr>
        <p:spPr>
          <a:xfrm>
            <a:off x="316999" y="1184269"/>
            <a:ext cx="2445488" cy="637954"/>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Life Force</a:t>
            </a:r>
          </a:p>
        </p:txBody>
      </p:sp>
      <p:cxnSp>
        <p:nvCxnSpPr>
          <p:cNvPr id="13" name="Straight Arrow Connector 12">
            <a:extLst>
              <a:ext uri="{FF2B5EF4-FFF2-40B4-BE49-F238E27FC236}">
                <a16:creationId xmlns:a16="http://schemas.microsoft.com/office/drawing/2014/main" id="{16E13CD4-8334-497A-ADDB-AD12819CE3F2}"/>
              </a:ext>
            </a:extLst>
          </p:cNvPr>
          <p:cNvCxnSpPr>
            <a:cxnSpLocks/>
          </p:cNvCxnSpPr>
          <p:nvPr/>
        </p:nvCxnSpPr>
        <p:spPr>
          <a:xfrm>
            <a:off x="1101183" y="1943100"/>
            <a:ext cx="0" cy="754604"/>
          </a:xfrm>
          <a:prstGeom prst="straightConnector1">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67C6103-BDCE-40FC-AEC9-2629342A1272}"/>
              </a:ext>
            </a:extLst>
          </p:cNvPr>
          <p:cNvSpPr txBox="1"/>
          <p:nvPr/>
        </p:nvSpPr>
        <p:spPr>
          <a:xfrm>
            <a:off x="9790275" y="1970856"/>
            <a:ext cx="18101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small" spc="0" normalizeH="0" baseline="0" noProof="0" dirty="0">
                <a:ln>
                  <a:noFill/>
                </a:ln>
                <a:solidFill>
                  <a:srgbClr val="7030A0"/>
                </a:solidFill>
                <a:effectLst/>
                <a:uLnTx/>
                <a:uFillTx/>
                <a:latin typeface="Times New Roman" charset="0"/>
                <a:ea typeface="Times New Roman" charset="0"/>
                <a:cs typeface="Times New Roman" charset="0"/>
              </a:rPr>
              <a:t>Assessment</a:t>
            </a:r>
          </a:p>
        </p:txBody>
      </p:sp>
      <p:sp>
        <p:nvSpPr>
          <p:cNvPr id="15" name="Oval 14">
            <a:extLst>
              <a:ext uri="{FF2B5EF4-FFF2-40B4-BE49-F238E27FC236}">
                <a16:creationId xmlns:a16="http://schemas.microsoft.com/office/drawing/2014/main" id="{FF80DC84-9C11-41F8-A003-B205691862DE}"/>
              </a:ext>
            </a:extLst>
          </p:cNvPr>
          <p:cNvSpPr/>
          <p:nvPr/>
        </p:nvSpPr>
        <p:spPr>
          <a:xfrm>
            <a:off x="8075885" y="2434029"/>
            <a:ext cx="1753954" cy="918627"/>
          </a:xfrm>
          <a:prstGeom prst="ellipse">
            <a:avLst/>
          </a:prstGeom>
          <a:solidFill>
            <a:schemeClr val="tx1"/>
          </a:solidFill>
          <a:ln>
            <a:solidFill>
              <a:schemeClr val="bg1"/>
            </a:solidFill>
          </a:ln>
          <a:effectLst>
            <a:glow rad="101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Passion</a:t>
            </a:r>
          </a:p>
        </p:txBody>
      </p:sp>
      <p:sp>
        <p:nvSpPr>
          <p:cNvPr id="16" name="Oval 15">
            <a:extLst>
              <a:ext uri="{FF2B5EF4-FFF2-40B4-BE49-F238E27FC236}">
                <a16:creationId xmlns:a16="http://schemas.microsoft.com/office/drawing/2014/main" id="{FB382962-B232-4C42-9071-58CBECE11AEF}"/>
              </a:ext>
            </a:extLst>
          </p:cNvPr>
          <p:cNvSpPr/>
          <p:nvPr/>
        </p:nvSpPr>
        <p:spPr>
          <a:xfrm>
            <a:off x="8284354" y="3608190"/>
            <a:ext cx="1743269" cy="787680"/>
          </a:xfrm>
          <a:prstGeom prst="ellipse">
            <a:avLst/>
          </a:prstGeom>
          <a:solidFill>
            <a:schemeClr val="tx1"/>
          </a:solidFill>
          <a:ln>
            <a:solidFill>
              <a:schemeClr val="bg1"/>
            </a:solidFill>
          </a:ln>
          <a:effectLst>
            <a:glow rad="101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charset="0"/>
                <a:ea typeface="Times New Roman" charset="0"/>
                <a:cs typeface="Times New Roman" charset="0"/>
              </a:rPr>
              <a:t>Sacrifice</a:t>
            </a:r>
            <a:endParaRPr kumimoji="0" lang="en-US" sz="18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endParaRPr>
          </a:p>
        </p:txBody>
      </p:sp>
      <p:sp>
        <p:nvSpPr>
          <p:cNvPr id="17" name="Footer Placeholder 4">
            <a:extLst>
              <a:ext uri="{FF2B5EF4-FFF2-40B4-BE49-F238E27FC236}">
                <a16:creationId xmlns:a16="http://schemas.microsoft.com/office/drawing/2014/main" id="{671E0EA8-5402-4090-82FF-32669DC46C27}"/>
              </a:ext>
            </a:extLst>
          </p:cNvPr>
          <p:cNvSpPr txBox="1">
            <a:spLocks noGrp="1"/>
          </p:cNvSpPr>
          <p:nvPr/>
        </p:nvSpPr>
        <p:spPr bwMode="auto">
          <a:xfrm>
            <a:off x="4576564" y="6150940"/>
            <a:ext cx="1673469" cy="285750"/>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rPr>
              <a:t>Proprietary Information and Private Property.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rPr>
              <a:t>Property of Wayne Michael Hall.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rPr>
              <a:t>Copyright 2007, Wayne Michael Hall</a:t>
            </a:r>
          </a:p>
        </p:txBody>
      </p:sp>
      <p:sp>
        <p:nvSpPr>
          <p:cNvPr id="18" name="Oval 17">
            <a:extLst>
              <a:ext uri="{FF2B5EF4-FFF2-40B4-BE49-F238E27FC236}">
                <a16:creationId xmlns:a16="http://schemas.microsoft.com/office/drawing/2014/main" id="{70531568-5038-4F45-B71E-308103F76C56}"/>
              </a:ext>
            </a:extLst>
          </p:cNvPr>
          <p:cNvSpPr/>
          <p:nvPr/>
        </p:nvSpPr>
        <p:spPr>
          <a:xfrm>
            <a:off x="6514703" y="4176942"/>
            <a:ext cx="1769651" cy="1097475"/>
          </a:xfrm>
          <a:prstGeom prst="ellipse">
            <a:avLst/>
          </a:prstGeom>
          <a:solidFill>
            <a:schemeClr val="tx1"/>
          </a:solidFill>
          <a:ln>
            <a:solidFill>
              <a:schemeClr val="bg1"/>
            </a:solidFill>
          </a:ln>
          <a:effectLst>
            <a:glow rad="101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Advantage</a:t>
            </a:r>
          </a:p>
        </p:txBody>
      </p:sp>
      <p:sp>
        <p:nvSpPr>
          <p:cNvPr id="19" name="Oval 18">
            <a:extLst>
              <a:ext uri="{FF2B5EF4-FFF2-40B4-BE49-F238E27FC236}">
                <a16:creationId xmlns:a16="http://schemas.microsoft.com/office/drawing/2014/main" id="{390E9A7C-CF6B-4279-98C9-213EC777FEA2}"/>
              </a:ext>
            </a:extLst>
          </p:cNvPr>
          <p:cNvSpPr/>
          <p:nvPr/>
        </p:nvSpPr>
        <p:spPr>
          <a:xfrm>
            <a:off x="3791740" y="1755616"/>
            <a:ext cx="2115957" cy="1334010"/>
          </a:xfrm>
          <a:prstGeom prst="ellipse">
            <a:avLst/>
          </a:prstGeom>
          <a:solidFill>
            <a:schemeClr val="tx1"/>
          </a:solidFill>
          <a:ln>
            <a:solidFill>
              <a:schemeClr val="bg1"/>
            </a:solidFill>
          </a:ln>
          <a:effectLst>
            <a:glow rad="101600">
              <a:schemeClr val="accent4">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charset="0"/>
                <a:ea typeface="Times New Roman" charset="0"/>
                <a:cs typeface="Times New Roman" charset="0"/>
              </a:rPr>
              <a:t>Perseverance</a:t>
            </a:r>
          </a:p>
        </p:txBody>
      </p:sp>
      <p:sp>
        <p:nvSpPr>
          <p:cNvPr id="20" name="TextBox 19">
            <a:extLst>
              <a:ext uri="{FF2B5EF4-FFF2-40B4-BE49-F238E27FC236}">
                <a16:creationId xmlns:a16="http://schemas.microsoft.com/office/drawing/2014/main" id="{A040166C-933C-4D7A-9C07-1E66FBAE1E9D}"/>
              </a:ext>
            </a:extLst>
          </p:cNvPr>
          <p:cNvSpPr txBox="1"/>
          <p:nvPr/>
        </p:nvSpPr>
        <p:spPr>
          <a:xfrm>
            <a:off x="407642" y="5445288"/>
            <a:ext cx="41689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“Will” Thought Model</a:t>
            </a:r>
          </a:p>
        </p:txBody>
      </p:sp>
      <p:sp>
        <p:nvSpPr>
          <p:cNvPr id="21" name="TextBox 20">
            <a:extLst>
              <a:ext uri="{FF2B5EF4-FFF2-40B4-BE49-F238E27FC236}">
                <a16:creationId xmlns:a16="http://schemas.microsoft.com/office/drawing/2014/main" id="{D8507B90-E2F1-4689-8FA3-3C35124E1C9B}"/>
              </a:ext>
            </a:extLst>
          </p:cNvPr>
          <p:cNvSpPr txBox="1"/>
          <p:nvPr/>
        </p:nvSpPr>
        <p:spPr>
          <a:xfrm>
            <a:off x="910389" y="573930"/>
            <a:ext cx="85792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Desire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Resolve</a:t>
            </a:r>
          </a:p>
        </p:txBody>
      </p:sp>
      <p:sp>
        <p:nvSpPr>
          <p:cNvPr id="22" name="Date Placeholder 11">
            <a:extLst>
              <a:ext uri="{FF2B5EF4-FFF2-40B4-BE49-F238E27FC236}">
                <a16:creationId xmlns:a16="http://schemas.microsoft.com/office/drawing/2014/main" id="{A78BA7F7-8B31-4F9A-9933-CE75BD129D2D}"/>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946DB2-3F16-E849-9645-2C8902521F4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2/28/22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4" name="Slide Number Placeholder 14">
            <a:extLst>
              <a:ext uri="{FF2B5EF4-FFF2-40B4-BE49-F238E27FC236}">
                <a16:creationId xmlns:a16="http://schemas.microsoft.com/office/drawing/2014/main" id="{6E90AE8D-525E-4B0E-831C-F3FB101C819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C0E69D-98F1-D740-8445-D45C52376E8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A9599430-2E1E-409A-8D80-C99812270010}"/>
              </a:ext>
            </a:extLst>
          </p:cNvPr>
          <p:cNvSpPr txBox="1"/>
          <p:nvPr/>
        </p:nvSpPr>
        <p:spPr>
          <a:xfrm>
            <a:off x="6445644" y="536193"/>
            <a:ext cx="2719719" cy="461665"/>
          </a:xfrm>
          <a:prstGeom prst="rect">
            <a:avLst/>
          </a:prstGeom>
          <a:noFill/>
          <a:ln w="3810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A">
                    <a:lumMod val="50000"/>
                  </a:srgbClr>
                </a:solidFill>
                <a:effectLst/>
                <a:uLnTx/>
                <a:uFillTx/>
                <a:latin typeface="Times New Roman" panose="02020603050405020304" pitchFamily="18" charset="0"/>
                <a:ea typeface="+mn-ea"/>
                <a:cs typeface="Times New Roman" panose="02020603050405020304" pitchFamily="18" charset="0"/>
              </a:rPr>
              <a:t>A recursive process</a:t>
            </a:r>
          </a:p>
        </p:txBody>
      </p:sp>
      <p:sp>
        <p:nvSpPr>
          <p:cNvPr id="26" name="Freeform: Shape 25">
            <a:extLst>
              <a:ext uri="{FF2B5EF4-FFF2-40B4-BE49-F238E27FC236}">
                <a16:creationId xmlns:a16="http://schemas.microsoft.com/office/drawing/2014/main" id="{2C1C59D6-6D7D-41BB-919D-7D413EF80317}"/>
              </a:ext>
            </a:extLst>
          </p:cNvPr>
          <p:cNvSpPr/>
          <p:nvPr/>
        </p:nvSpPr>
        <p:spPr>
          <a:xfrm>
            <a:off x="3033382" y="461664"/>
            <a:ext cx="8587909" cy="2936563"/>
          </a:xfrm>
          <a:custGeom>
            <a:avLst/>
            <a:gdLst>
              <a:gd name="connsiteX0" fmla="*/ 6652260 w 6652260"/>
              <a:gd name="connsiteY0" fmla="*/ 2354580 h 2354580"/>
              <a:gd name="connsiteX1" fmla="*/ 6606540 w 6652260"/>
              <a:gd name="connsiteY1" fmla="*/ 0 h 2354580"/>
              <a:gd name="connsiteX2" fmla="*/ 6606540 w 6652260"/>
              <a:gd name="connsiteY2" fmla="*/ 0 h 2354580"/>
              <a:gd name="connsiteX3" fmla="*/ 0 w 6652260"/>
              <a:gd name="connsiteY3" fmla="*/ 0 h 2354580"/>
              <a:gd name="connsiteX4" fmla="*/ 0 w 6652260"/>
              <a:gd name="connsiteY4" fmla="*/ 0 h 235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2260" h="2354580">
                <a:moveTo>
                  <a:pt x="6652260" y="2354580"/>
                </a:moveTo>
                <a:lnTo>
                  <a:pt x="6606540" y="0"/>
                </a:lnTo>
                <a:lnTo>
                  <a:pt x="6606540" y="0"/>
                </a:lnTo>
                <a:lnTo>
                  <a:pt x="0" y="0"/>
                </a:lnTo>
                <a:lnTo>
                  <a:pt x="0" y="0"/>
                </a:lnTo>
              </a:path>
            </a:pathLst>
          </a:custGeom>
          <a:noFill/>
          <a:ln w="107950">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8F822754-1E4D-B646-AF0C-B93548F31901}"/>
              </a:ext>
            </a:extLst>
          </p:cNvPr>
          <p:cNvSpPr txBox="1"/>
          <p:nvPr/>
        </p:nvSpPr>
        <p:spPr>
          <a:xfrm>
            <a:off x="9999856" y="4142395"/>
            <a:ext cx="177170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small" spc="0" normalizeH="0" baseline="0" noProof="0" dirty="0">
                <a:ln>
                  <a:noFill/>
                </a:ln>
                <a:solidFill>
                  <a:srgbClr val="7030A0"/>
                </a:solidFill>
                <a:effectLst/>
                <a:uLnTx/>
                <a:uFillTx/>
                <a:latin typeface="Times New Roman" charset="0"/>
                <a:ea typeface="Times New Roman" charset="0"/>
                <a:cs typeface="Times New Roman" charset="0"/>
              </a:rPr>
              <a:t>Adaptation</a:t>
            </a:r>
          </a:p>
        </p:txBody>
      </p:sp>
    </p:spTree>
    <p:extLst>
      <p:ext uri="{BB962C8B-B14F-4D97-AF65-F5344CB8AC3E}">
        <p14:creationId xmlns:p14="http://schemas.microsoft.com/office/powerpoint/2010/main" val="325735754"/>
      </p:ext>
    </p:extLst>
  </p:cSld>
  <p:clrMapOvr>
    <a:masterClrMapping/>
  </p:clrMapOvr>
  <mc:AlternateContent xmlns:mc="http://schemas.openxmlformats.org/markup-compatibility/2006" xmlns:p14="http://schemas.microsoft.com/office/powerpoint/2010/main">
    <mc:Choice Requires="p14">
      <p:transition p14:dur="0" advTm="84041"/>
    </mc:Choice>
    <mc:Fallback xmlns="">
      <p:transition advTm="8404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C9A984B-5F60-114D-9887-84BA4203EDFB}"/>
              </a:ext>
            </a:extLst>
          </p:cNvPr>
          <p:cNvSpPr>
            <a:spLocks noGrp="1"/>
          </p:cNvSpPr>
          <p:nvPr>
            <p:ph type="title"/>
          </p:nvPr>
        </p:nvSpPr>
        <p:spPr>
          <a:xfrm>
            <a:off x="640079" y="2053641"/>
            <a:ext cx="4037429" cy="2760098"/>
          </a:xfrm>
        </p:spPr>
        <p:txBody>
          <a:bodyPr>
            <a:normAutofit fontScale="90000"/>
          </a:bodyPr>
          <a:lstStyle/>
          <a:p>
            <a:r>
              <a:rPr lang="en-US" b="1" dirty="0">
                <a:solidFill>
                  <a:srgbClr val="FFFFFF"/>
                </a:solidFill>
                <a:latin typeface="Times New Roman" panose="02020603050405020304" pitchFamily="18" charset="0"/>
                <a:cs typeface="Times New Roman" panose="02020603050405020304" pitchFamily="18" charset="0"/>
              </a:rPr>
              <a:t>One Must Discern What Truly Matters In Any Struggle of ‘Will’ To Power</a:t>
            </a:r>
          </a:p>
        </p:txBody>
      </p:sp>
      <p:sp>
        <p:nvSpPr>
          <p:cNvPr id="3" name="Content Placeholder 2">
            <a:extLst>
              <a:ext uri="{FF2B5EF4-FFF2-40B4-BE49-F238E27FC236}">
                <a16:creationId xmlns:a16="http://schemas.microsoft.com/office/drawing/2014/main" id="{F4D6CC96-66CA-D741-8636-3943C5D36AEA}"/>
              </a:ext>
            </a:extLst>
          </p:cNvPr>
          <p:cNvSpPr>
            <a:spLocks noGrp="1"/>
          </p:cNvSpPr>
          <p:nvPr>
            <p:ph idx="1"/>
          </p:nvPr>
        </p:nvSpPr>
        <p:spPr>
          <a:xfrm>
            <a:off x="5317586" y="185057"/>
            <a:ext cx="6741064" cy="6487886"/>
          </a:xfrm>
          <a:ln w="28575">
            <a:solidFill>
              <a:schemeClr val="tx1"/>
            </a:solidFill>
          </a:ln>
        </p:spPr>
        <p:txBody>
          <a:bodyPr anchor="ctr">
            <a:normAutofit fontScale="92500" lnSpcReduction="10000"/>
          </a:bodyPr>
          <a:lstStyle/>
          <a:p>
            <a:pPr>
              <a:spcAft>
                <a:spcPts val="600"/>
              </a:spcAft>
            </a:pPr>
            <a:endParaRPr lang="en-US" b="1" dirty="0">
              <a:solidFill>
                <a:srgbClr val="000000"/>
              </a:solidFill>
              <a:latin typeface="Times New Roman" panose="02020603050405020304" pitchFamily="18" charset="0"/>
              <a:cs typeface="Times New Roman" panose="02020603050405020304" pitchFamily="18" charset="0"/>
            </a:endParaRPr>
          </a:p>
          <a:p>
            <a:pPr>
              <a:spcAft>
                <a:spcPts val="600"/>
              </a:spcAft>
            </a:pPr>
            <a:r>
              <a:rPr lang="en-US" b="1" dirty="0">
                <a:solidFill>
                  <a:srgbClr val="000000"/>
                </a:solidFill>
                <a:latin typeface="Times New Roman" panose="02020603050405020304" pitchFamily="18" charset="0"/>
                <a:cs typeface="Times New Roman" panose="02020603050405020304" pitchFamily="18" charset="0"/>
              </a:rPr>
              <a:t>Consider culture, cultural rules, rule-driven action models that guide an enemy’s decision processes</a:t>
            </a:r>
          </a:p>
          <a:p>
            <a:pPr>
              <a:spcAft>
                <a:spcPts val="600"/>
              </a:spcAft>
            </a:pPr>
            <a:r>
              <a:rPr lang="en-US" b="1" u="sng" dirty="0">
                <a:solidFill>
                  <a:srgbClr val="000000"/>
                </a:solidFill>
                <a:latin typeface="Times New Roman" panose="02020603050405020304" pitchFamily="18" charset="0"/>
                <a:cs typeface="Times New Roman" panose="02020603050405020304" pitchFamily="18" charset="0"/>
              </a:rPr>
              <a:t>Power</a:t>
            </a:r>
            <a:r>
              <a:rPr lang="en-US" b="1" dirty="0">
                <a:solidFill>
                  <a:srgbClr val="000000"/>
                </a:solidFill>
                <a:latin typeface="Times New Roman" panose="02020603050405020304" pitchFamily="18" charset="0"/>
                <a:cs typeface="Times New Roman" panose="02020603050405020304" pitchFamily="18" charset="0"/>
              </a:rPr>
              <a:t>, sensitive places, things, statuses, pride.</a:t>
            </a:r>
          </a:p>
          <a:p>
            <a:pPr>
              <a:spcAft>
                <a:spcPts val="600"/>
              </a:spcAft>
            </a:pPr>
            <a:r>
              <a:rPr lang="en-US" b="1" dirty="0">
                <a:solidFill>
                  <a:srgbClr val="000000"/>
                </a:solidFill>
                <a:latin typeface="Times New Roman" panose="02020603050405020304" pitchFamily="18" charset="0"/>
                <a:cs typeface="Times New Roman" panose="02020603050405020304" pitchFamily="18" charset="0"/>
              </a:rPr>
              <a:t>Operational contexts.</a:t>
            </a:r>
          </a:p>
          <a:p>
            <a:pPr lvl="1">
              <a:spcAft>
                <a:spcPts val="600"/>
              </a:spcAft>
            </a:pPr>
            <a:r>
              <a:rPr lang="en-US" b="1" dirty="0">
                <a:solidFill>
                  <a:srgbClr val="000000"/>
                </a:solidFill>
                <a:latin typeface="Times New Roman" panose="02020603050405020304" pitchFamily="18" charset="0"/>
                <a:cs typeface="Times New Roman" panose="02020603050405020304" pitchFamily="18" charset="0"/>
              </a:rPr>
              <a:t>Non-linearity, co-evolution, adaptation.</a:t>
            </a:r>
          </a:p>
          <a:p>
            <a:pPr lvl="1">
              <a:spcAft>
                <a:spcPts val="600"/>
              </a:spcAft>
            </a:pPr>
            <a:r>
              <a:rPr lang="en-US" b="1" dirty="0">
                <a:solidFill>
                  <a:srgbClr val="000000"/>
                </a:solidFill>
                <a:latin typeface="Times New Roman" panose="02020603050405020304" pitchFamily="18" charset="0"/>
                <a:cs typeface="Times New Roman" panose="02020603050405020304" pitchFamily="18" charset="0"/>
              </a:rPr>
              <a:t>Sea of data.</a:t>
            </a:r>
          </a:p>
          <a:p>
            <a:pPr>
              <a:spcAft>
                <a:spcPts val="600"/>
              </a:spcAft>
            </a:pPr>
            <a:r>
              <a:rPr lang="en-US" b="1" dirty="0">
                <a:solidFill>
                  <a:srgbClr val="000000"/>
                </a:solidFill>
                <a:latin typeface="Times New Roman" panose="02020603050405020304" pitchFamily="18" charset="0"/>
                <a:cs typeface="Times New Roman" panose="02020603050405020304" pitchFamily="18" charset="0"/>
              </a:rPr>
              <a:t>Centers of Gravity, decisive points, pressure points.</a:t>
            </a:r>
          </a:p>
          <a:p>
            <a:pPr>
              <a:spcAft>
                <a:spcPts val="600"/>
              </a:spcAft>
            </a:pPr>
            <a:r>
              <a:rPr lang="en-US" b="1" dirty="0">
                <a:solidFill>
                  <a:srgbClr val="000000"/>
                </a:solidFill>
                <a:latin typeface="Times New Roman" panose="02020603050405020304" pitchFamily="18" charset="0"/>
                <a:cs typeface="Times New Roman" panose="02020603050405020304" pitchFamily="18" charset="0"/>
              </a:rPr>
              <a:t>Duality—recognition thereof.</a:t>
            </a:r>
          </a:p>
          <a:p>
            <a:pPr>
              <a:spcAft>
                <a:spcPts val="600"/>
              </a:spcAft>
            </a:pPr>
            <a:r>
              <a:rPr lang="en-US" b="1" dirty="0">
                <a:solidFill>
                  <a:srgbClr val="000000"/>
                </a:solidFill>
                <a:latin typeface="Times New Roman" panose="02020603050405020304" pitchFamily="18" charset="0"/>
                <a:cs typeface="Times New Roman" panose="02020603050405020304" pitchFamily="18" charset="0"/>
              </a:rPr>
              <a:t>Self-interest.</a:t>
            </a:r>
          </a:p>
          <a:p>
            <a:pPr lvl="0">
              <a:spcAft>
                <a:spcPts val="600"/>
              </a:spcAft>
            </a:pPr>
            <a:r>
              <a:rPr lang="en-US" b="1" dirty="0">
                <a:solidFill>
                  <a:srgbClr val="000000"/>
                </a:solidFill>
                <a:latin typeface="Times New Roman" panose="02020603050405020304" pitchFamily="18" charset="0"/>
                <a:cs typeface="Times New Roman" panose="02020603050405020304" pitchFamily="18" charset="0"/>
              </a:rPr>
              <a:t>Strategic aim, goals, objectives, strategies …</a:t>
            </a:r>
          </a:p>
          <a:p>
            <a:pPr>
              <a:spcAft>
                <a:spcPts val="600"/>
              </a:spcAft>
            </a:pPr>
            <a:endParaRPr lang="en-US" b="1" dirty="0">
              <a:solidFill>
                <a:srgbClr val="000000"/>
              </a:solidFill>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C6BDEDBF-34DE-9C46-936D-FDF7F9A07125}"/>
              </a:ext>
            </a:extLst>
          </p:cNvPr>
          <p:cNvSpPr>
            <a:spLocks noGrp="1"/>
          </p:cNvSpPr>
          <p:nvPr>
            <p:ph type="sldNum" sz="quarter" idx="12"/>
          </p:nvPr>
        </p:nvSpPr>
        <p:spPr>
          <a:xfrm>
            <a:off x="10825930" y="6223702"/>
            <a:ext cx="570728" cy="314067"/>
          </a:xfrm>
        </p:spPr>
        <p:txBody>
          <a:bodyPr>
            <a:normAutofit/>
          </a:bodyPr>
          <a:lstStyle/>
          <a:p>
            <a:pPr>
              <a:spcAft>
                <a:spcPts val="600"/>
              </a:spcAft>
            </a:pPr>
            <a:fld id="{3CC0E69D-98F1-D740-8445-D45C52376E87}" type="slidenum">
              <a:rPr lang="en-US" sz="1000" b="1">
                <a:solidFill>
                  <a:srgbClr val="898989"/>
                </a:solidFill>
                <a:latin typeface="Times New Roman" panose="02020603050405020304" pitchFamily="18" charset="0"/>
                <a:cs typeface="Times New Roman" panose="02020603050405020304" pitchFamily="18" charset="0"/>
              </a:rPr>
              <a:pPr>
                <a:spcAft>
                  <a:spcPts val="600"/>
                </a:spcAft>
              </a:pPr>
              <a:t>9</a:t>
            </a:fld>
            <a:endParaRPr lang="en-US" sz="1000" b="1">
              <a:solidFill>
                <a:srgbClr val="898989"/>
              </a:solidFill>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1571C87D-4849-024B-AFAB-948D14628B5A}"/>
              </a:ext>
            </a:extLst>
          </p:cNvPr>
          <p:cNvSpPr>
            <a:spLocks noGrp="1"/>
          </p:cNvSpPr>
          <p:nvPr>
            <p:ph type="dt" sz="half" idx="10"/>
          </p:nvPr>
        </p:nvSpPr>
        <p:spPr/>
        <p:txBody>
          <a:bodyPr/>
          <a:lstStyle/>
          <a:p>
            <a:fld id="{8002585D-EE35-2044-8C63-1A7C9F923B32}" type="datetime1">
              <a:rPr lang="en-US" smtClean="0"/>
              <a:t>2/28/22</a:t>
            </a:fld>
            <a:endParaRPr lang="en-US" dirty="0"/>
          </a:p>
        </p:txBody>
      </p:sp>
    </p:spTree>
    <p:extLst>
      <p:ext uri="{BB962C8B-B14F-4D97-AF65-F5344CB8AC3E}">
        <p14:creationId xmlns:p14="http://schemas.microsoft.com/office/powerpoint/2010/main" val="3065574170"/>
      </p:ext>
    </p:extLst>
  </p:cSld>
  <p:clrMapOvr>
    <a:masterClrMapping/>
  </p:clrMapOvr>
  <mc:AlternateContent xmlns:mc="http://schemas.openxmlformats.org/markup-compatibility/2006" xmlns:p14="http://schemas.microsoft.com/office/powerpoint/2010/main">
    <mc:Choice Requires="p14">
      <p:transition p14:dur="0" advTm="90785"/>
    </mc:Choice>
    <mc:Fallback xmlns="">
      <p:transition advTm="90785"/>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velVTI">
  <a:themeElements>
    <a:clrScheme name="AnalogousFromDarkSeedLeftStep">
      <a:dk1>
        <a:srgbClr val="000000"/>
      </a:dk1>
      <a:lt1>
        <a:srgbClr val="FFFFFF"/>
      </a:lt1>
      <a:dk2>
        <a:srgbClr val="1B282F"/>
      </a:dk2>
      <a:lt2>
        <a:srgbClr val="F0F3F0"/>
      </a:lt2>
      <a:accent1>
        <a:srgbClr val="E729E4"/>
      </a:accent1>
      <a:accent2>
        <a:srgbClr val="8917D5"/>
      </a:accent2>
      <a:accent3>
        <a:srgbClr val="4F2DE7"/>
      </a:accent3>
      <a:accent4>
        <a:srgbClr val="1744D5"/>
      </a:accent4>
      <a:accent5>
        <a:srgbClr val="29A5E7"/>
      </a:accent5>
      <a:accent6>
        <a:srgbClr val="15C0B5"/>
      </a:accent6>
      <a:hlink>
        <a:srgbClr val="3F7DBF"/>
      </a:hlink>
      <a:folHlink>
        <a:srgbClr val="7F7F7F"/>
      </a:folHlink>
    </a:clrScheme>
    <a:fontScheme name="Seaford">
      <a:majorFont>
        <a:latin typeface="Seaford"/>
        <a:ea typeface=""/>
        <a:cs typeface=""/>
      </a:majorFont>
      <a:minorFont>
        <a:latin typeface="Seafor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VTI" id="{64F43929-0387-4D33-907F-72B939BCAF99}" vid="{D804DF84-3298-4A39-BA0E-21F83D68BC2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116765</TotalTime>
  <Words>6003</Words>
  <Application>Microsoft Macintosh PowerPoint</Application>
  <PresentationFormat>Widescreen</PresentationFormat>
  <Paragraphs>419</Paragraphs>
  <Slides>22</Slides>
  <Notes>22</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22</vt:i4>
      </vt:variant>
    </vt:vector>
  </HeadingPairs>
  <TitlesOfParts>
    <vt:vector size="31" baseType="lpstr">
      <vt:lpstr>Arial</vt:lpstr>
      <vt:lpstr>Calibri</vt:lpstr>
      <vt:lpstr>Calibri Light</vt:lpstr>
      <vt:lpstr>Seaford</vt:lpstr>
      <vt:lpstr>Times New Roman</vt:lpstr>
      <vt:lpstr>Office Theme</vt:lpstr>
      <vt:lpstr>1_Office Theme</vt:lpstr>
      <vt:lpstr>2_Office Theme</vt:lpstr>
      <vt:lpstr>LevelVTI</vt:lpstr>
      <vt:lpstr>PowerPoint Presentation</vt:lpstr>
      <vt:lpstr>Purposes</vt:lpstr>
      <vt:lpstr>Notable Failures Attributable To a State of Being Unschooled About 'Will’</vt:lpstr>
      <vt:lpstr>Challenges</vt:lpstr>
      <vt:lpstr>Insights</vt:lpstr>
      <vt:lpstr>Why Be Concerned?</vt:lpstr>
      <vt:lpstr>Definition of ‘Will’</vt:lpstr>
      <vt:lpstr>PowerPoint Presentation</vt:lpstr>
      <vt:lpstr>One Must Discern What Truly Matters In Any Struggle of ‘Will’ To Power</vt:lpstr>
      <vt:lpstr>PowerPoint Presentation</vt:lpstr>
      <vt:lpstr>PowerPoint Presentation</vt:lpstr>
      <vt:lpstr>PowerPoint Presentation</vt:lpstr>
      <vt:lpstr>PowerPoint Presentation</vt:lpstr>
      <vt:lpstr>PowerPoint Presentation</vt:lpstr>
      <vt:lpstr>PowerPoint Presentation</vt:lpstr>
      <vt:lpstr>Technology Needs</vt:lpstr>
      <vt:lpstr>Vision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Wayne Michael Hall</dc:creator>
  <cp:lastModifiedBy>shal010199@aol.com</cp:lastModifiedBy>
  <cp:revision>98</cp:revision>
  <cp:lastPrinted>2021-10-30T16:53:39Z</cp:lastPrinted>
  <dcterms:created xsi:type="dcterms:W3CDTF">2021-04-17T15:12:57Z</dcterms:created>
  <dcterms:modified xsi:type="dcterms:W3CDTF">2022-02-28T21:12:50Z</dcterms:modified>
</cp:coreProperties>
</file>